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8.xml" ContentType="application/vnd.openxmlformats-officedocument.presentationml.notesSlide+xml"/>
  <Override PartName="/ppt/media/image33.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68"/>
  </p:notesMasterIdLst>
  <p:sldIdLst>
    <p:sldId id="407" r:id="rId2"/>
    <p:sldId id="428" r:id="rId3"/>
    <p:sldId id="429" r:id="rId4"/>
    <p:sldId id="447" r:id="rId5"/>
    <p:sldId id="490" r:id="rId6"/>
    <p:sldId id="491" r:id="rId7"/>
    <p:sldId id="494" r:id="rId8"/>
    <p:sldId id="492" r:id="rId9"/>
    <p:sldId id="471" r:id="rId10"/>
    <p:sldId id="493" r:id="rId11"/>
    <p:sldId id="495" r:id="rId12"/>
    <p:sldId id="496" r:id="rId13"/>
    <p:sldId id="497" r:id="rId14"/>
    <p:sldId id="498" r:id="rId15"/>
    <p:sldId id="499" r:id="rId16"/>
    <p:sldId id="500" r:id="rId17"/>
    <p:sldId id="501" r:id="rId18"/>
    <p:sldId id="502" r:id="rId19"/>
    <p:sldId id="504" r:id="rId20"/>
    <p:sldId id="503" r:id="rId21"/>
    <p:sldId id="505" r:id="rId22"/>
    <p:sldId id="506" r:id="rId23"/>
    <p:sldId id="507" r:id="rId24"/>
    <p:sldId id="508" r:id="rId25"/>
    <p:sldId id="539" r:id="rId26"/>
    <p:sldId id="509" r:id="rId27"/>
    <p:sldId id="511" r:id="rId28"/>
    <p:sldId id="512" r:id="rId29"/>
    <p:sldId id="513" r:id="rId30"/>
    <p:sldId id="532" r:id="rId31"/>
    <p:sldId id="533" r:id="rId32"/>
    <p:sldId id="534" r:id="rId33"/>
    <p:sldId id="535" r:id="rId34"/>
    <p:sldId id="536" r:id="rId35"/>
    <p:sldId id="537" r:id="rId36"/>
    <p:sldId id="538" r:id="rId37"/>
    <p:sldId id="522" r:id="rId38"/>
    <p:sldId id="514" r:id="rId39"/>
    <p:sldId id="515" r:id="rId40"/>
    <p:sldId id="516" r:id="rId41"/>
    <p:sldId id="517" r:id="rId42"/>
    <p:sldId id="518" r:id="rId43"/>
    <p:sldId id="519" r:id="rId44"/>
    <p:sldId id="520" r:id="rId45"/>
    <p:sldId id="521" r:id="rId46"/>
    <p:sldId id="523" r:id="rId47"/>
    <p:sldId id="524" r:id="rId48"/>
    <p:sldId id="526" r:id="rId49"/>
    <p:sldId id="525" r:id="rId50"/>
    <p:sldId id="527" r:id="rId51"/>
    <p:sldId id="528" r:id="rId52"/>
    <p:sldId id="529" r:id="rId53"/>
    <p:sldId id="530" r:id="rId54"/>
    <p:sldId id="531" r:id="rId55"/>
    <p:sldId id="540" r:id="rId56"/>
    <p:sldId id="541" r:id="rId57"/>
    <p:sldId id="542" r:id="rId58"/>
    <p:sldId id="543" r:id="rId59"/>
    <p:sldId id="544" r:id="rId60"/>
    <p:sldId id="545" r:id="rId61"/>
    <p:sldId id="546" r:id="rId62"/>
    <p:sldId id="547" r:id="rId63"/>
    <p:sldId id="548" r:id="rId64"/>
    <p:sldId id="549" r:id="rId65"/>
    <p:sldId id="550" r:id="rId66"/>
    <p:sldId id="489" r:id="rId67"/>
  </p:sldIdLst>
  <p:sldSz cx="8618538" cy="64643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36" userDrawn="1">
          <p15:clr>
            <a:srgbClr val="A4A3A4"/>
          </p15:clr>
        </p15:guide>
        <p15:guide id="2" pos="27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4155"/>
    <a:srgbClr val="3072C2"/>
    <a:srgbClr val="0099FF"/>
    <a:srgbClr val="6CCEE5"/>
    <a:srgbClr val="1A4155"/>
    <a:srgbClr val="262626"/>
    <a:srgbClr val="4E951D"/>
    <a:srgbClr val="1B4155"/>
    <a:srgbClr val="6A8ED5"/>
    <a:srgbClr val="0378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839" autoAdjust="0"/>
  </p:normalViewPr>
  <p:slideViewPr>
    <p:cSldViewPr snapToGrid="0">
      <p:cViewPr varScale="1">
        <p:scale>
          <a:sx n="98" d="100"/>
          <a:sy n="98" d="100"/>
        </p:scale>
        <p:origin x="2172" y="84"/>
      </p:cViewPr>
      <p:guideLst>
        <p:guide orient="horz" pos="2036"/>
        <p:guide pos="2715"/>
      </p:guideLst>
    </p:cSldViewPr>
  </p:slideViewPr>
  <p:notesTextViewPr>
    <p:cViewPr>
      <p:scale>
        <a:sx n="3" d="2"/>
        <a:sy n="3" d="2"/>
      </p:scale>
      <p:origin x="0" y="0"/>
    </p:cViewPr>
  </p:notesTextViewPr>
  <p:sorterViewPr>
    <p:cViewPr varScale="1">
      <p:scale>
        <a:sx n="100" d="100"/>
        <a:sy n="100" d="100"/>
      </p:scale>
      <p:origin x="0" y="-25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dgm:spPr/>
      <dgm:t>
        <a:bodyPr/>
        <a:lstStyle/>
        <a:p>
          <a:r>
            <a:rPr lang="en-US" altLang="zh-CN" b="1" dirty="0" smtClean="0">
              <a:solidFill>
                <a:srgbClr val="FF0000"/>
              </a:solidFill>
            </a:rPr>
            <a:t>E</a:t>
          </a:r>
          <a:r>
            <a:rPr lang="en-US" altLang="zh-CN" dirty="0" smtClean="0"/>
            <a:t>lasticSearch</a:t>
          </a:r>
          <a:endParaRPr lang="zh-CN" altLang="en-US" dirty="0"/>
        </a:p>
      </dgm:t>
    </dgm:pt>
    <dgm:pt modelId="{416B3701-B783-4366-B49C-9DB5583FB215}" type="parTrans" cxnId="{B97D650A-8414-433A-8921-EF7493079B0E}">
      <dgm:prSet/>
      <dgm:spPr/>
      <dgm:t>
        <a:bodyPr/>
        <a:lstStyle/>
        <a:p>
          <a:endParaRPr lang="zh-CN" altLang="en-US"/>
        </a:p>
      </dgm:t>
    </dgm:pt>
    <dgm:pt modelId="{C7370154-6728-417A-A2AD-8C4648A9D4A8}" type="sibTrans" cxnId="{B97D650A-8414-433A-8921-EF7493079B0E}">
      <dgm:prSet/>
      <dgm:spPr/>
      <dgm:t>
        <a:bodyPr/>
        <a:lstStyle/>
        <a:p>
          <a:endParaRPr lang="zh-CN" altLang="en-US"/>
        </a:p>
      </dgm:t>
    </dgm:pt>
    <dgm:pt modelId="{1E2B6BA6-0BC0-4B6B-B08E-FC6FC77143C1}">
      <dgm:prSet phldrT="[文本]"/>
      <dgm:spPr/>
      <dgm:t>
        <a:bodyPr/>
        <a:lstStyle/>
        <a:p>
          <a:r>
            <a:rPr lang="en-US" altLang="zh-CN" b="1" dirty="0" smtClean="0">
              <a:solidFill>
                <a:srgbClr val="FF0000"/>
              </a:solidFill>
            </a:rPr>
            <a:t>L</a:t>
          </a:r>
          <a:r>
            <a:rPr lang="en-US" altLang="zh-CN" dirty="0" smtClean="0"/>
            <a:t>ogstash</a:t>
          </a:r>
          <a:endParaRPr lang="zh-CN" altLang="en-US" dirty="0"/>
        </a:p>
      </dgm:t>
    </dgm:pt>
    <dgm:pt modelId="{B8EAD8E8-23F3-4223-9866-32B2A5071701}" type="parTrans" cxnId="{544D2EB1-5BB0-4804-9328-1817D594BE6B}">
      <dgm:prSet/>
      <dgm:spPr/>
      <dgm:t>
        <a:bodyPr/>
        <a:lstStyle/>
        <a:p>
          <a:endParaRPr lang="zh-CN" altLang="en-US"/>
        </a:p>
      </dgm:t>
    </dgm:pt>
    <dgm:pt modelId="{21D99D71-F14B-4C83-9B3A-A49E5175BF05}" type="sibTrans" cxnId="{544D2EB1-5BB0-4804-9328-1817D594BE6B}">
      <dgm:prSet/>
      <dgm:spPr/>
      <dgm:t>
        <a:bodyPr/>
        <a:lstStyle/>
        <a:p>
          <a:endParaRPr lang="zh-CN" altLang="en-US"/>
        </a:p>
      </dgm:t>
    </dgm:pt>
    <dgm:pt modelId="{21E11522-3EF1-44E6-9B8D-7003C0429CEB}">
      <dgm:prSet phldrT="[文本]"/>
      <dgm:spPr/>
      <dgm:t>
        <a:bodyPr/>
        <a:lstStyle/>
        <a:p>
          <a:r>
            <a:rPr lang="en-US" altLang="zh-CN" b="1" dirty="0" smtClean="0">
              <a:solidFill>
                <a:srgbClr val="FF0000"/>
              </a:solidFill>
            </a:rPr>
            <a:t>K</a:t>
          </a:r>
          <a:r>
            <a:rPr lang="en-US" altLang="zh-CN" dirty="0" smtClean="0"/>
            <a:t>ibana</a:t>
          </a:r>
          <a:endParaRPr lang="zh-CN" altLang="en-US" dirty="0"/>
        </a:p>
      </dgm:t>
    </dgm:pt>
    <dgm:pt modelId="{80CA5D23-470A-4344-8965-AF8E5EFAD135}" type="parTrans" cxnId="{12D6E047-A94E-4020-A824-55B31D315AD3}">
      <dgm:prSet/>
      <dgm:spPr/>
      <dgm:t>
        <a:bodyPr/>
        <a:lstStyle/>
        <a:p>
          <a:endParaRPr lang="zh-CN" altLang="en-US"/>
        </a:p>
      </dgm:t>
    </dgm:pt>
    <dgm:pt modelId="{95878C7C-9B99-402D-A202-156963C6FF93}" type="sibTrans" cxnId="{12D6E047-A94E-4020-A824-55B31D315AD3}">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3">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92B9F453-6FCF-4016-B319-68CC4BE7C4F3}" type="pres">
      <dgm:prSet presAssocID="{21E11522-3EF1-44E6-9B8D-7003C0429CEB}" presName="parentText" presStyleLbl="node1" presStyleIdx="2" presStyleCnt="3">
        <dgm:presLayoutVars>
          <dgm:chMax val="0"/>
          <dgm:bulletEnabled val="1"/>
        </dgm:presLayoutVars>
      </dgm:prSet>
      <dgm:spPr/>
      <dgm:t>
        <a:bodyPr/>
        <a:lstStyle/>
        <a:p>
          <a:endParaRPr lang="zh-CN" altLang="en-US"/>
        </a:p>
      </dgm:t>
    </dgm:pt>
  </dgm:ptLst>
  <dgm:cxnLst>
    <dgm:cxn modelId="{C730DA5A-6D5B-423B-AA53-E80EB016E633}" type="presOf" srcId="{21E11522-3EF1-44E6-9B8D-7003C0429CEB}" destId="{92B9F453-6FCF-4016-B319-68CC4BE7C4F3}"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0CC26C62-8742-41DC-A24C-526E0F6AEF0E}" type="presOf" srcId="{1E2B6BA6-0BC0-4B6B-B08E-FC6FC77143C1}" destId="{075416BC-B0BE-4DDA-97A7-7750F57053CB}" srcOrd="0" destOrd="0" presId="urn:microsoft.com/office/officeart/2005/8/layout/vList2"/>
    <dgm:cxn modelId="{6F7DE3B6-D8FB-433B-B646-0FCBF827C9D1}" type="presOf" srcId="{170FB0FB-49C2-4A0A-AF60-12B2BB18C383}" destId="{3B7792CD-693F-41BB-8F49-56DCF4674431}" srcOrd="0" destOrd="0" presId="urn:microsoft.com/office/officeart/2005/8/layout/vList2"/>
    <dgm:cxn modelId="{544D2EB1-5BB0-4804-9328-1817D594BE6B}" srcId="{5532EA0C-AA91-42A7-AC2F-122CD30D0EE3}" destId="{1E2B6BA6-0BC0-4B6B-B08E-FC6FC77143C1}" srcOrd="1" destOrd="0" parTransId="{B8EAD8E8-23F3-4223-9866-32B2A5071701}" sibTransId="{21D99D71-F14B-4C83-9B3A-A49E5175BF05}"/>
    <dgm:cxn modelId="{12D6E047-A94E-4020-A824-55B31D315AD3}" srcId="{5532EA0C-AA91-42A7-AC2F-122CD30D0EE3}" destId="{21E11522-3EF1-44E6-9B8D-7003C0429CEB}" srcOrd="2" destOrd="0" parTransId="{80CA5D23-470A-4344-8965-AF8E5EFAD135}" sibTransId="{95878C7C-9B99-402D-A202-156963C6FF93}"/>
    <dgm:cxn modelId="{C028C741-33BE-4C5A-BB55-71CD4AD61BEF}" type="presOf" srcId="{5532EA0C-AA91-42A7-AC2F-122CD30D0EE3}" destId="{4B7DF646-186A-4BB9-9413-8C14AFCA932C}" srcOrd="0" destOrd="0" presId="urn:microsoft.com/office/officeart/2005/8/layout/vList2"/>
    <dgm:cxn modelId="{0224EF8D-BFC8-4213-A0CC-3D32A59AA3E7}" type="presParOf" srcId="{4B7DF646-186A-4BB9-9413-8C14AFCA932C}" destId="{3B7792CD-693F-41BB-8F49-56DCF4674431}" srcOrd="0" destOrd="0" presId="urn:microsoft.com/office/officeart/2005/8/layout/vList2"/>
    <dgm:cxn modelId="{EAA439D2-6D59-43BC-9192-7532C9641A0A}" type="presParOf" srcId="{4B7DF646-186A-4BB9-9413-8C14AFCA932C}" destId="{85421F63-64C3-4B66-915F-B0E66C160528}" srcOrd="1" destOrd="0" presId="urn:microsoft.com/office/officeart/2005/8/layout/vList2"/>
    <dgm:cxn modelId="{0DB53D5D-4608-409A-98D5-2567CF327C6B}" type="presParOf" srcId="{4B7DF646-186A-4BB9-9413-8C14AFCA932C}" destId="{075416BC-B0BE-4DDA-97A7-7750F57053CB}" srcOrd="2" destOrd="0" presId="urn:microsoft.com/office/officeart/2005/8/layout/vList2"/>
    <dgm:cxn modelId="{8A257095-3BF4-4464-9EE2-792419A9C37A}" type="presParOf" srcId="{4B7DF646-186A-4BB9-9413-8C14AFCA932C}" destId="{B70A4F6B-F679-4C20-A59D-EAF1046FBC58}" srcOrd="3" destOrd="0" presId="urn:microsoft.com/office/officeart/2005/8/layout/vList2"/>
    <dgm:cxn modelId="{7C89E4A3-F069-4385-937A-F71937B56955}" type="presParOf" srcId="{4B7DF646-186A-4BB9-9413-8C14AFCA932C}" destId="{92B9F453-6FCF-4016-B319-68CC4BE7C4F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一个索引即：</a:t>
          </a:r>
          <a:r>
            <a:rPr lang="zh-CN" altLang="zh-CN" sz="1800" dirty="0" smtClean="0"/>
            <a:t>有相似特征的文档的集合</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t>索引必须全部为小写字母</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8AFBB28F-E68D-4B20-A025-367B94B34CF0}">
      <dgm:prSet phldrT="[文本]" custT="1"/>
      <dgm:spPr/>
      <dgm:t>
        <a:bodyPr/>
        <a:lstStyle/>
        <a:p>
          <a:r>
            <a:rPr lang="zh-CN" altLang="en-US" sz="1800" b="0" dirty="0" smtClean="0">
              <a:solidFill>
                <a:schemeClr val="bg1"/>
              </a:solidFill>
            </a:rPr>
            <a:t>可创建多个索引</a:t>
          </a:r>
          <a:endParaRPr lang="zh-CN" altLang="en-US" sz="1800" b="0" dirty="0">
            <a:solidFill>
              <a:schemeClr val="bg1"/>
            </a:solidFill>
          </a:endParaRPr>
        </a:p>
      </dgm:t>
    </dgm:pt>
    <dgm:pt modelId="{9BA34222-C738-45B3-BBE8-E24346487BE1}" type="parTrans" cxnId="{95505EDB-C20D-403A-BD83-A8D4D1220B31}">
      <dgm:prSet/>
      <dgm:spPr/>
      <dgm:t>
        <a:bodyPr/>
        <a:lstStyle/>
        <a:p>
          <a:endParaRPr lang="zh-CN" altLang="en-US"/>
        </a:p>
      </dgm:t>
    </dgm:pt>
    <dgm:pt modelId="{5506718B-2734-4063-A141-640C3420AABA}" type="sibTrans" cxnId="{95505EDB-C20D-403A-BD83-A8D4D1220B31}">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3">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24FD6FB5-0A24-4750-A3D3-D6836E93A0F7}" type="pres">
      <dgm:prSet presAssocID="{8AFBB28F-E68D-4B20-A025-367B94B34CF0}" presName="parentText" presStyleLbl="node1" presStyleIdx="2" presStyleCnt="3">
        <dgm:presLayoutVars>
          <dgm:chMax val="0"/>
          <dgm:bulletEnabled val="1"/>
        </dgm:presLayoutVars>
      </dgm:prSet>
      <dgm:spPr/>
      <dgm:t>
        <a:bodyPr/>
        <a:lstStyle/>
        <a:p>
          <a:endParaRPr lang="zh-CN" altLang="en-US"/>
        </a:p>
      </dgm:t>
    </dgm:pt>
  </dgm:ptLst>
  <dgm:cxnLst>
    <dgm:cxn modelId="{95505EDB-C20D-403A-BD83-A8D4D1220B31}" srcId="{5532EA0C-AA91-42A7-AC2F-122CD30D0EE3}" destId="{8AFBB28F-E68D-4B20-A025-367B94B34CF0}" srcOrd="2" destOrd="0" parTransId="{9BA34222-C738-45B3-BBE8-E24346487BE1}" sibTransId="{5506718B-2734-4063-A141-640C3420AABA}"/>
    <dgm:cxn modelId="{32540623-A64F-4026-B2A3-4A41BB587505}" type="presOf" srcId="{5532EA0C-AA91-42A7-AC2F-122CD30D0EE3}" destId="{4B7DF646-186A-4BB9-9413-8C14AFCA932C}" srcOrd="0" destOrd="0" presId="urn:microsoft.com/office/officeart/2005/8/layout/vList2"/>
    <dgm:cxn modelId="{CA201D5D-1F20-4732-BCE3-36013826C08B}" type="presOf" srcId="{8AFBB28F-E68D-4B20-A025-367B94B34CF0}" destId="{24FD6FB5-0A24-4750-A3D3-D6836E93A0F7}" srcOrd="0" destOrd="0" presId="urn:microsoft.com/office/officeart/2005/8/layout/vList2"/>
    <dgm:cxn modelId="{05CFB616-D910-4D76-AA6C-A74584F7F546}"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544D2EB1-5BB0-4804-9328-1817D594BE6B}" srcId="{5532EA0C-AA91-42A7-AC2F-122CD30D0EE3}" destId="{1E2B6BA6-0BC0-4B6B-B08E-FC6FC77143C1}" srcOrd="1" destOrd="0" parTransId="{B8EAD8E8-23F3-4223-9866-32B2A5071701}" sibTransId="{21D99D71-F14B-4C83-9B3A-A49E5175BF05}"/>
    <dgm:cxn modelId="{6516C1B9-74E4-4538-9AAC-9F2ECF7B1868}" type="presOf" srcId="{1E2B6BA6-0BC0-4B6B-B08E-FC6FC77143C1}" destId="{075416BC-B0BE-4DDA-97A7-7750F57053CB}" srcOrd="0" destOrd="0" presId="urn:microsoft.com/office/officeart/2005/8/layout/vList2"/>
    <dgm:cxn modelId="{22F4329B-3A9E-4422-92CB-F756E15FA9D0}" type="presParOf" srcId="{4B7DF646-186A-4BB9-9413-8C14AFCA932C}" destId="{3B7792CD-693F-41BB-8F49-56DCF4674431}" srcOrd="0" destOrd="0" presId="urn:microsoft.com/office/officeart/2005/8/layout/vList2"/>
    <dgm:cxn modelId="{A152BD01-5242-45A4-846A-98EFF4E29BE3}" type="presParOf" srcId="{4B7DF646-186A-4BB9-9413-8C14AFCA932C}" destId="{85421F63-64C3-4B66-915F-B0E66C160528}" srcOrd="1" destOrd="0" presId="urn:microsoft.com/office/officeart/2005/8/layout/vList2"/>
    <dgm:cxn modelId="{0BAB58C9-5236-4C60-B09A-D7DE26ED1D1A}" type="presParOf" srcId="{4B7DF646-186A-4BB9-9413-8C14AFCA932C}" destId="{075416BC-B0BE-4DDA-97A7-7750F57053CB}" srcOrd="2" destOrd="0" presId="urn:microsoft.com/office/officeart/2005/8/layout/vList2"/>
    <dgm:cxn modelId="{C8701D78-DB5D-47D7-9738-88A304A149FA}" type="presParOf" srcId="{4B7DF646-186A-4BB9-9413-8C14AFCA932C}" destId="{B70A4F6B-F679-4C20-A59D-EAF1046FBC58}" srcOrd="3" destOrd="0" presId="urn:microsoft.com/office/officeart/2005/8/layout/vList2"/>
    <dgm:cxn modelId="{38410159-2EDA-41C1-B253-42E399312A08}" type="presParOf" srcId="{4B7DF646-186A-4BB9-9413-8C14AFCA932C}" destId="{24FD6FB5-0A24-4750-A3D3-D6836E93A0F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在一个索引中，可以定义一种或多种类型</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smtClean="0"/>
            <a:t>一个类型是你的索引的一个逻辑上的分类</a:t>
          </a:r>
          <a:r>
            <a:rPr lang="en-US" altLang="en-US" sz="1800" smtClean="0"/>
            <a:t>/</a:t>
          </a:r>
          <a:r>
            <a:rPr lang="zh-CN" altLang="en-US" sz="1800" smtClean="0"/>
            <a:t>分区</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8AFBB28F-E68D-4B20-A025-367B94B34CF0}">
      <dgm:prSet phldrT="[文本]" custT="1"/>
      <dgm:spPr/>
      <dgm:t>
        <a:bodyPr/>
        <a:lstStyle/>
        <a:p>
          <a:r>
            <a:rPr lang="zh-CN" altLang="en-US" sz="1800" b="0" dirty="0" smtClean="0">
              <a:solidFill>
                <a:schemeClr val="bg1"/>
              </a:solidFill>
            </a:rPr>
            <a:t>可创建多个类型</a:t>
          </a:r>
          <a:endParaRPr lang="zh-CN" altLang="en-US" sz="1800" b="0" dirty="0">
            <a:solidFill>
              <a:schemeClr val="bg1"/>
            </a:solidFill>
          </a:endParaRPr>
        </a:p>
      </dgm:t>
    </dgm:pt>
    <dgm:pt modelId="{9BA34222-C738-45B3-BBE8-E24346487BE1}" type="parTrans" cxnId="{95505EDB-C20D-403A-BD83-A8D4D1220B31}">
      <dgm:prSet/>
      <dgm:spPr/>
      <dgm:t>
        <a:bodyPr/>
        <a:lstStyle/>
        <a:p>
          <a:endParaRPr lang="zh-CN" altLang="en-US"/>
        </a:p>
      </dgm:t>
    </dgm:pt>
    <dgm:pt modelId="{5506718B-2734-4063-A141-640C3420AABA}" type="sibTrans" cxnId="{95505EDB-C20D-403A-BD83-A8D4D1220B31}">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3">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24FD6FB5-0A24-4750-A3D3-D6836E93A0F7}" type="pres">
      <dgm:prSet presAssocID="{8AFBB28F-E68D-4B20-A025-367B94B34CF0}" presName="parentText" presStyleLbl="node1" presStyleIdx="2" presStyleCnt="3">
        <dgm:presLayoutVars>
          <dgm:chMax val="0"/>
          <dgm:bulletEnabled val="1"/>
        </dgm:presLayoutVars>
      </dgm:prSet>
      <dgm:spPr/>
      <dgm:t>
        <a:bodyPr/>
        <a:lstStyle/>
        <a:p>
          <a:endParaRPr lang="zh-CN" altLang="en-US"/>
        </a:p>
      </dgm:t>
    </dgm:pt>
  </dgm:ptLst>
  <dgm:cxnLst>
    <dgm:cxn modelId="{95505EDB-C20D-403A-BD83-A8D4D1220B31}" srcId="{5532EA0C-AA91-42A7-AC2F-122CD30D0EE3}" destId="{8AFBB28F-E68D-4B20-A025-367B94B34CF0}" srcOrd="2" destOrd="0" parTransId="{9BA34222-C738-45B3-BBE8-E24346487BE1}" sibTransId="{5506718B-2734-4063-A141-640C3420AABA}"/>
    <dgm:cxn modelId="{B97D650A-8414-433A-8921-EF7493079B0E}" srcId="{5532EA0C-AA91-42A7-AC2F-122CD30D0EE3}" destId="{170FB0FB-49C2-4A0A-AF60-12B2BB18C383}" srcOrd="0" destOrd="0" parTransId="{416B3701-B783-4366-B49C-9DB5583FB215}" sibTransId="{C7370154-6728-417A-A2AD-8C4648A9D4A8}"/>
    <dgm:cxn modelId="{FC2AA2B4-8959-480A-B256-9E000B340AEC}" type="presOf" srcId="{170FB0FB-49C2-4A0A-AF60-12B2BB18C383}" destId="{3B7792CD-693F-41BB-8F49-56DCF4674431}" srcOrd="0" destOrd="0" presId="urn:microsoft.com/office/officeart/2005/8/layout/vList2"/>
    <dgm:cxn modelId="{2D386CA7-1B0F-46DE-9D6A-F9531802376F}" type="presOf" srcId="{1E2B6BA6-0BC0-4B6B-B08E-FC6FC77143C1}" destId="{075416BC-B0BE-4DDA-97A7-7750F57053CB}" srcOrd="0" destOrd="0" presId="urn:microsoft.com/office/officeart/2005/8/layout/vList2"/>
    <dgm:cxn modelId="{544D2EB1-5BB0-4804-9328-1817D594BE6B}" srcId="{5532EA0C-AA91-42A7-AC2F-122CD30D0EE3}" destId="{1E2B6BA6-0BC0-4B6B-B08E-FC6FC77143C1}" srcOrd="1" destOrd="0" parTransId="{B8EAD8E8-23F3-4223-9866-32B2A5071701}" sibTransId="{21D99D71-F14B-4C83-9B3A-A49E5175BF05}"/>
    <dgm:cxn modelId="{9FD166DA-1FAB-41AD-A8C8-19401C04EB9C}" type="presOf" srcId="{8AFBB28F-E68D-4B20-A025-367B94B34CF0}" destId="{24FD6FB5-0A24-4750-A3D3-D6836E93A0F7}" srcOrd="0" destOrd="0" presId="urn:microsoft.com/office/officeart/2005/8/layout/vList2"/>
    <dgm:cxn modelId="{7EE0291B-78BC-4B13-B347-DF4EF2C63AFB}" type="presOf" srcId="{5532EA0C-AA91-42A7-AC2F-122CD30D0EE3}" destId="{4B7DF646-186A-4BB9-9413-8C14AFCA932C}" srcOrd="0" destOrd="0" presId="urn:microsoft.com/office/officeart/2005/8/layout/vList2"/>
    <dgm:cxn modelId="{6F6C2C03-CD0E-45D7-9E65-C4ACD00CA953}" type="presParOf" srcId="{4B7DF646-186A-4BB9-9413-8C14AFCA932C}" destId="{3B7792CD-693F-41BB-8F49-56DCF4674431}" srcOrd="0" destOrd="0" presId="urn:microsoft.com/office/officeart/2005/8/layout/vList2"/>
    <dgm:cxn modelId="{3679D9DA-6498-48B1-9929-F6AEF557F875}" type="presParOf" srcId="{4B7DF646-186A-4BB9-9413-8C14AFCA932C}" destId="{85421F63-64C3-4B66-915F-B0E66C160528}" srcOrd="1" destOrd="0" presId="urn:microsoft.com/office/officeart/2005/8/layout/vList2"/>
    <dgm:cxn modelId="{C85D8E94-F3E5-4258-B0D5-8E825F211291}" type="presParOf" srcId="{4B7DF646-186A-4BB9-9413-8C14AFCA932C}" destId="{075416BC-B0BE-4DDA-97A7-7750F57053CB}" srcOrd="2" destOrd="0" presId="urn:microsoft.com/office/officeart/2005/8/layout/vList2"/>
    <dgm:cxn modelId="{C52F13F3-0A05-448E-A699-740E7D47F5EF}" type="presParOf" srcId="{4B7DF646-186A-4BB9-9413-8C14AFCA932C}" destId="{B70A4F6B-F679-4C20-A59D-EAF1046FBC58}" srcOrd="3" destOrd="0" presId="urn:microsoft.com/office/officeart/2005/8/layout/vList2"/>
    <dgm:cxn modelId="{A6463407-1E95-4709-9A27-5FC62DF6948F}" type="presParOf" srcId="{4B7DF646-186A-4BB9-9413-8C14AFCA932C}" destId="{24FD6FB5-0A24-4750-A3D3-D6836E93A0F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一个文档是一个</a:t>
          </a:r>
          <a:r>
            <a:rPr lang="zh-CN" altLang="en-US" sz="1800" dirty="0" smtClean="0">
              <a:solidFill>
                <a:srgbClr val="FF0000"/>
              </a:solidFill>
            </a:rPr>
            <a:t>可被索引</a:t>
          </a:r>
          <a:r>
            <a:rPr lang="zh-CN" altLang="en-US" sz="1800" dirty="0" smtClean="0"/>
            <a:t>的基础信息单元。</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t>在一个</a:t>
          </a:r>
          <a:r>
            <a:rPr lang="en-US" altLang="en-US" sz="1800" dirty="0" smtClean="0"/>
            <a:t>index/type</a:t>
          </a:r>
          <a:r>
            <a:rPr lang="zh-CN" altLang="en-US" sz="1800" dirty="0" smtClean="0"/>
            <a:t>里面，你可以存储任意多的文档。</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8AFBB28F-E68D-4B20-A025-367B94B34CF0}">
      <dgm:prSet phldrT="[文本]" custT="1"/>
      <dgm:spPr/>
      <dgm:t>
        <a:bodyPr/>
        <a:lstStyle/>
        <a:p>
          <a:r>
            <a:rPr lang="zh-CN" altLang="en-US" sz="1800" b="0" dirty="0" smtClean="0">
              <a:solidFill>
                <a:schemeClr val="bg1"/>
              </a:solidFill>
            </a:rPr>
            <a:t>一个文档物理上存在于一个索引之中，但文档必须被索引</a:t>
          </a:r>
          <a:r>
            <a:rPr lang="en-US" altLang="en-US" sz="1800" b="0" dirty="0" smtClean="0">
              <a:solidFill>
                <a:schemeClr val="bg1"/>
              </a:solidFill>
            </a:rPr>
            <a:t>/</a:t>
          </a:r>
          <a:r>
            <a:rPr lang="zh-CN" altLang="en-US" sz="1800" b="0" dirty="0" smtClean="0">
              <a:solidFill>
                <a:schemeClr val="bg1"/>
              </a:solidFill>
            </a:rPr>
            <a:t>赋予一个索引的</a:t>
          </a:r>
          <a:r>
            <a:rPr lang="en-US" altLang="en-US" sz="1800" b="0" dirty="0" smtClean="0">
              <a:solidFill>
                <a:schemeClr val="bg1"/>
              </a:solidFill>
            </a:rPr>
            <a:t>type</a:t>
          </a:r>
          <a:r>
            <a:rPr lang="zh-CN" altLang="en-US" sz="1800" b="0" dirty="0" smtClean="0">
              <a:solidFill>
                <a:schemeClr val="bg1"/>
              </a:solidFill>
            </a:rPr>
            <a:t>。</a:t>
          </a:r>
          <a:endParaRPr lang="zh-CN" altLang="en-US" sz="1800" b="0" dirty="0">
            <a:solidFill>
              <a:schemeClr val="bg1"/>
            </a:solidFill>
          </a:endParaRPr>
        </a:p>
      </dgm:t>
    </dgm:pt>
    <dgm:pt modelId="{9BA34222-C738-45B3-BBE8-E24346487BE1}" type="parTrans" cxnId="{95505EDB-C20D-403A-BD83-A8D4D1220B31}">
      <dgm:prSet/>
      <dgm:spPr/>
      <dgm:t>
        <a:bodyPr/>
        <a:lstStyle/>
        <a:p>
          <a:endParaRPr lang="zh-CN" altLang="en-US"/>
        </a:p>
      </dgm:t>
    </dgm:pt>
    <dgm:pt modelId="{5506718B-2734-4063-A141-640C3420AABA}" type="sibTrans" cxnId="{95505EDB-C20D-403A-BD83-A8D4D1220B31}">
      <dgm:prSet/>
      <dgm:spPr/>
      <dgm:t>
        <a:bodyPr/>
        <a:lstStyle/>
        <a:p>
          <a:endParaRPr lang="zh-CN" altLang="en-US"/>
        </a:p>
      </dgm:t>
    </dgm:pt>
    <dgm:pt modelId="{68E868C0-82E9-4681-8005-5876A5EBBA64}">
      <dgm:prSet phldrT="[文本]" custT="1"/>
      <dgm:spPr/>
      <dgm:t>
        <a:bodyPr/>
        <a:lstStyle/>
        <a:p>
          <a:r>
            <a:rPr lang="zh-CN" altLang="en-US" sz="1800" b="0" dirty="0" smtClean="0">
              <a:solidFill>
                <a:schemeClr val="bg1"/>
              </a:solidFill>
            </a:rPr>
            <a:t>例</a:t>
          </a:r>
          <a:r>
            <a:rPr lang="en-US" altLang="zh-CN" sz="1800" b="0" dirty="0" smtClean="0">
              <a:solidFill>
                <a:schemeClr val="bg1"/>
              </a:solidFill>
            </a:rPr>
            <a:t>: </a:t>
          </a:r>
          <a:r>
            <a:rPr lang="zh-CN" altLang="en-US" sz="1800" b="0" dirty="0" smtClean="0">
              <a:solidFill>
                <a:schemeClr val="bg1"/>
              </a:solidFill>
            </a:rPr>
            <a:t>拥有某一个客户的文档、某一个产品的一个文档、某个订单的一个文档。</a:t>
          </a:r>
          <a:endParaRPr lang="zh-CN" altLang="en-US" sz="1800" b="0" dirty="0">
            <a:solidFill>
              <a:schemeClr val="bg1"/>
            </a:solidFill>
          </a:endParaRPr>
        </a:p>
      </dgm:t>
    </dgm:pt>
    <dgm:pt modelId="{0F202303-FC2B-40BC-95EF-3D5342A7EAD8}" type="parTrans" cxnId="{A8811761-9F74-476A-967A-D736702CBA63}">
      <dgm:prSet/>
      <dgm:spPr/>
      <dgm:t>
        <a:bodyPr/>
        <a:lstStyle/>
        <a:p>
          <a:endParaRPr lang="zh-CN" altLang="en-US"/>
        </a:p>
      </dgm:t>
    </dgm:pt>
    <dgm:pt modelId="{5CE5998E-4E37-488D-80AA-BC882007FA73}" type="sibTrans" cxnId="{A8811761-9F74-476A-967A-D736702CBA63}">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4">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24FD6FB5-0A24-4750-A3D3-D6836E93A0F7}" type="pres">
      <dgm:prSet presAssocID="{8AFBB28F-E68D-4B20-A025-367B94B34CF0}" presName="parentText" presStyleLbl="node1" presStyleIdx="2" presStyleCnt="4">
        <dgm:presLayoutVars>
          <dgm:chMax val="0"/>
          <dgm:bulletEnabled val="1"/>
        </dgm:presLayoutVars>
      </dgm:prSet>
      <dgm:spPr/>
      <dgm:t>
        <a:bodyPr/>
        <a:lstStyle/>
        <a:p>
          <a:endParaRPr lang="zh-CN" altLang="en-US"/>
        </a:p>
      </dgm:t>
    </dgm:pt>
    <dgm:pt modelId="{FC206920-B3E5-42DA-95B1-1E6E6A223393}" type="pres">
      <dgm:prSet presAssocID="{5506718B-2734-4063-A141-640C3420AABA}" presName="spacer" presStyleCnt="0"/>
      <dgm:spPr/>
    </dgm:pt>
    <dgm:pt modelId="{771357BD-B15C-442F-99D4-091339A51D32}" type="pres">
      <dgm:prSet presAssocID="{68E868C0-82E9-4681-8005-5876A5EBBA64}" presName="parentText" presStyleLbl="node1" presStyleIdx="3" presStyleCnt="4">
        <dgm:presLayoutVars>
          <dgm:chMax val="0"/>
          <dgm:bulletEnabled val="1"/>
        </dgm:presLayoutVars>
      </dgm:prSet>
      <dgm:spPr/>
      <dgm:t>
        <a:bodyPr/>
        <a:lstStyle/>
        <a:p>
          <a:endParaRPr lang="zh-CN" altLang="en-US"/>
        </a:p>
      </dgm:t>
    </dgm:pt>
  </dgm:ptLst>
  <dgm:cxnLst>
    <dgm:cxn modelId="{95505EDB-C20D-403A-BD83-A8D4D1220B31}" srcId="{5532EA0C-AA91-42A7-AC2F-122CD30D0EE3}" destId="{8AFBB28F-E68D-4B20-A025-367B94B34CF0}" srcOrd="2" destOrd="0" parTransId="{9BA34222-C738-45B3-BBE8-E24346487BE1}" sibTransId="{5506718B-2734-4063-A141-640C3420AABA}"/>
    <dgm:cxn modelId="{B97D650A-8414-433A-8921-EF7493079B0E}" srcId="{5532EA0C-AA91-42A7-AC2F-122CD30D0EE3}" destId="{170FB0FB-49C2-4A0A-AF60-12B2BB18C383}" srcOrd="0" destOrd="0" parTransId="{416B3701-B783-4366-B49C-9DB5583FB215}" sibTransId="{C7370154-6728-417A-A2AD-8C4648A9D4A8}"/>
    <dgm:cxn modelId="{2F7D9A87-DE9D-4513-8F84-0D43E7434115}" type="presOf" srcId="{5532EA0C-AA91-42A7-AC2F-122CD30D0EE3}" destId="{4B7DF646-186A-4BB9-9413-8C14AFCA932C}" srcOrd="0" destOrd="0" presId="urn:microsoft.com/office/officeart/2005/8/layout/vList2"/>
    <dgm:cxn modelId="{7BD8A036-564D-43A9-A516-6BD52E47D1D3}" type="presOf" srcId="{170FB0FB-49C2-4A0A-AF60-12B2BB18C383}" destId="{3B7792CD-693F-41BB-8F49-56DCF4674431}" srcOrd="0" destOrd="0" presId="urn:microsoft.com/office/officeart/2005/8/layout/vList2"/>
    <dgm:cxn modelId="{A389BCF0-5CF8-4935-8108-547770E4568A}" type="presOf" srcId="{68E868C0-82E9-4681-8005-5876A5EBBA64}" destId="{771357BD-B15C-442F-99D4-091339A51D32}" srcOrd="0" destOrd="0" presId="urn:microsoft.com/office/officeart/2005/8/layout/vList2"/>
    <dgm:cxn modelId="{A8811761-9F74-476A-967A-D736702CBA63}" srcId="{5532EA0C-AA91-42A7-AC2F-122CD30D0EE3}" destId="{68E868C0-82E9-4681-8005-5876A5EBBA64}" srcOrd="3" destOrd="0" parTransId="{0F202303-FC2B-40BC-95EF-3D5342A7EAD8}" sibTransId="{5CE5998E-4E37-488D-80AA-BC882007FA73}"/>
    <dgm:cxn modelId="{544D2EB1-5BB0-4804-9328-1817D594BE6B}" srcId="{5532EA0C-AA91-42A7-AC2F-122CD30D0EE3}" destId="{1E2B6BA6-0BC0-4B6B-B08E-FC6FC77143C1}" srcOrd="1" destOrd="0" parTransId="{B8EAD8E8-23F3-4223-9866-32B2A5071701}" sibTransId="{21D99D71-F14B-4C83-9B3A-A49E5175BF05}"/>
    <dgm:cxn modelId="{51025BC7-3523-4F0C-B2B4-327AEACA714F}" type="presOf" srcId="{1E2B6BA6-0BC0-4B6B-B08E-FC6FC77143C1}" destId="{075416BC-B0BE-4DDA-97A7-7750F57053CB}" srcOrd="0" destOrd="0" presId="urn:microsoft.com/office/officeart/2005/8/layout/vList2"/>
    <dgm:cxn modelId="{7EE6C5DC-5E5F-4C62-AE2F-D1F149639423}" type="presOf" srcId="{8AFBB28F-E68D-4B20-A025-367B94B34CF0}" destId="{24FD6FB5-0A24-4750-A3D3-D6836E93A0F7}" srcOrd="0" destOrd="0" presId="urn:microsoft.com/office/officeart/2005/8/layout/vList2"/>
    <dgm:cxn modelId="{735E97CC-2896-4798-B5F2-C6BD9D495188}" type="presParOf" srcId="{4B7DF646-186A-4BB9-9413-8C14AFCA932C}" destId="{3B7792CD-693F-41BB-8F49-56DCF4674431}" srcOrd="0" destOrd="0" presId="urn:microsoft.com/office/officeart/2005/8/layout/vList2"/>
    <dgm:cxn modelId="{1A825BD1-FEEB-45CF-AC44-4D5C369D3966}" type="presParOf" srcId="{4B7DF646-186A-4BB9-9413-8C14AFCA932C}" destId="{85421F63-64C3-4B66-915F-B0E66C160528}" srcOrd="1" destOrd="0" presId="urn:microsoft.com/office/officeart/2005/8/layout/vList2"/>
    <dgm:cxn modelId="{61600F7A-F8CA-427B-AD43-033A28CF83EA}" type="presParOf" srcId="{4B7DF646-186A-4BB9-9413-8C14AFCA932C}" destId="{075416BC-B0BE-4DDA-97A7-7750F57053CB}" srcOrd="2" destOrd="0" presId="urn:microsoft.com/office/officeart/2005/8/layout/vList2"/>
    <dgm:cxn modelId="{F29DB01C-FEB8-42C1-A5BC-A67FC355CC00}" type="presParOf" srcId="{4B7DF646-186A-4BB9-9413-8C14AFCA932C}" destId="{B70A4F6B-F679-4C20-A59D-EAF1046FBC58}" srcOrd="3" destOrd="0" presId="urn:microsoft.com/office/officeart/2005/8/layout/vList2"/>
    <dgm:cxn modelId="{492D2930-6039-464D-B2C7-BB9B37AE2953}" type="presParOf" srcId="{4B7DF646-186A-4BB9-9413-8C14AFCA932C}" destId="{24FD6FB5-0A24-4750-A3D3-D6836E93A0F7}" srcOrd="4" destOrd="0" presId="urn:microsoft.com/office/officeart/2005/8/layout/vList2"/>
    <dgm:cxn modelId="{BCF965FA-09AE-4C0C-B954-EA3A94135FBB}" type="presParOf" srcId="{4B7DF646-186A-4BB9-9413-8C14AFCA932C}" destId="{FC206920-B3E5-42DA-95B1-1E6E6A223393}" srcOrd="5" destOrd="0" presId="urn:microsoft.com/office/officeart/2005/8/layout/vList2"/>
    <dgm:cxn modelId="{79045B63-7441-4F37-9171-862B9A7538B4}" type="presParOf" srcId="{4B7DF646-186A-4BB9-9413-8C14AFCA932C}" destId="{771357BD-B15C-442F-99D4-091339A51D3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一个索引可以存储超出</a:t>
          </a:r>
          <a:r>
            <a:rPr lang="zh-CN" altLang="en-US" sz="1800" b="1" dirty="0" smtClean="0">
              <a:solidFill>
                <a:srgbClr val="FF0000"/>
              </a:solidFill>
            </a:rPr>
            <a:t>单个节点硬件限制</a:t>
          </a:r>
          <a:r>
            <a:rPr lang="zh-CN" altLang="en-US" sz="1800" dirty="0" smtClean="0"/>
            <a:t>的大量数据。</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t>将索引</a:t>
          </a:r>
          <a:r>
            <a:rPr lang="zh-CN" altLang="en-US" sz="1800" b="1" dirty="0" smtClean="0">
              <a:solidFill>
                <a:srgbClr val="FF0000"/>
              </a:solidFill>
            </a:rPr>
            <a:t>划分成多片</a:t>
          </a:r>
          <a:r>
            <a:rPr lang="zh-CN" altLang="en-US" sz="1800" dirty="0" smtClean="0"/>
            <a:t>的能力，这些片叫做分片。</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8AFBB28F-E68D-4B20-A025-367B94B34CF0}">
      <dgm:prSet phldrT="[文本]" custT="1"/>
      <dgm:spPr/>
      <dgm:t>
        <a:bodyPr/>
        <a:lstStyle/>
        <a:p>
          <a:r>
            <a:rPr lang="zh-CN" altLang="en-US" sz="1800" b="0" dirty="0" smtClean="0">
              <a:solidFill>
                <a:schemeClr val="bg1"/>
              </a:solidFill>
            </a:rPr>
            <a:t>每个分片本身也是一个功能完善并且独立的“索引”</a:t>
          </a:r>
          <a:endParaRPr lang="zh-CN" altLang="en-US" sz="1800" b="0" dirty="0">
            <a:solidFill>
              <a:schemeClr val="bg1"/>
            </a:solidFill>
          </a:endParaRPr>
        </a:p>
      </dgm:t>
    </dgm:pt>
    <dgm:pt modelId="{9BA34222-C738-45B3-BBE8-E24346487BE1}" type="parTrans" cxnId="{95505EDB-C20D-403A-BD83-A8D4D1220B31}">
      <dgm:prSet/>
      <dgm:spPr/>
      <dgm:t>
        <a:bodyPr/>
        <a:lstStyle/>
        <a:p>
          <a:endParaRPr lang="zh-CN" altLang="en-US"/>
        </a:p>
      </dgm:t>
    </dgm:pt>
    <dgm:pt modelId="{5506718B-2734-4063-A141-640C3420AABA}" type="sibTrans" cxnId="{95505EDB-C20D-403A-BD83-A8D4D1220B31}">
      <dgm:prSet/>
      <dgm:spPr/>
      <dgm:t>
        <a:bodyPr/>
        <a:lstStyle/>
        <a:p>
          <a:endParaRPr lang="zh-CN" altLang="en-US"/>
        </a:p>
      </dgm:t>
    </dgm:pt>
    <dgm:pt modelId="{9651AFD3-9709-4023-AFCC-BFFD6197C4C0}">
      <dgm:prSet phldrT="[文本]" custT="1"/>
      <dgm:spPr/>
      <dgm:t>
        <a:bodyPr/>
        <a:lstStyle/>
        <a:p>
          <a:r>
            <a:rPr lang="zh-CN" altLang="en-US" sz="1800" b="0" dirty="0" smtClean="0">
              <a:solidFill>
                <a:schemeClr val="bg1"/>
              </a:solidFill>
            </a:rPr>
            <a:t>允许</a:t>
          </a:r>
          <a:r>
            <a:rPr lang="zh-CN" altLang="en-US" sz="1800" b="1" dirty="0" smtClean="0">
              <a:solidFill>
                <a:srgbClr val="FF0000"/>
              </a:solidFill>
            </a:rPr>
            <a:t>水平分割</a:t>
          </a:r>
          <a:r>
            <a:rPr lang="en-US" altLang="en-US" sz="1800" b="1" dirty="0" smtClean="0">
              <a:solidFill>
                <a:srgbClr val="FF0000"/>
              </a:solidFill>
            </a:rPr>
            <a:t>/</a:t>
          </a:r>
          <a:r>
            <a:rPr lang="zh-CN" altLang="en-US" sz="1800" b="1" dirty="0" smtClean="0">
              <a:solidFill>
                <a:srgbClr val="FF0000"/>
              </a:solidFill>
            </a:rPr>
            <a:t>扩展</a:t>
          </a:r>
          <a:r>
            <a:rPr lang="zh-CN" altLang="en-US" sz="1800" b="0" dirty="0" smtClean="0">
              <a:solidFill>
                <a:schemeClr val="bg1"/>
              </a:solidFill>
            </a:rPr>
            <a:t>你的内容容量</a:t>
          </a:r>
          <a:endParaRPr lang="zh-CN" altLang="en-US" sz="1800" b="0" dirty="0">
            <a:solidFill>
              <a:schemeClr val="bg1"/>
            </a:solidFill>
          </a:endParaRPr>
        </a:p>
      </dgm:t>
    </dgm:pt>
    <dgm:pt modelId="{B8250B53-401F-497E-AB8A-00411F9C6B3A}" type="parTrans" cxnId="{26067A1E-ABEE-45AA-87FF-E9B75A681BEF}">
      <dgm:prSet/>
      <dgm:spPr/>
      <dgm:t>
        <a:bodyPr/>
        <a:lstStyle/>
        <a:p>
          <a:endParaRPr lang="zh-CN" altLang="en-US"/>
        </a:p>
      </dgm:t>
    </dgm:pt>
    <dgm:pt modelId="{49F63B3D-DBC6-4332-B569-ED10D56C7513}" type="sibTrans" cxnId="{26067A1E-ABEE-45AA-87FF-E9B75A681BEF}">
      <dgm:prSet/>
      <dgm:spPr/>
      <dgm:t>
        <a:bodyPr/>
        <a:lstStyle/>
        <a:p>
          <a:endParaRPr lang="zh-CN" altLang="en-US"/>
        </a:p>
      </dgm:t>
    </dgm:pt>
    <dgm:pt modelId="{7512933F-07CB-4D7D-BD7E-DB4E9AD91F53}">
      <dgm:prSet phldrT="[文本]" custT="1"/>
      <dgm:spPr/>
      <dgm:t>
        <a:bodyPr/>
        <a:lstStyle/>
        <a:p>
          <a:r>
            <a:rPr lang="zh-CN" altLang="en-US" sz="1800" b="0" dirty="0" smtClean="0">
              <a:solidFill>
                <a:schemeClr val="bg1"/>
              </a:solidFill>
            </a:rPr>
            <a:t>允许你在分片（位于多个节点上）之上进行分布式的、并行的操作，进而提高</a:t>
          </a:r>
          <a:r>
            <a:rPr lang="zh-CN" altLang="en-US" sz="1800" b="1" dirty="0" smtClean="0">
              <a:solidFill>
                <a:srgbClr val="FF0000"/>
              </a:solidFill>
            </a:rPr>
            <a:t>性能</a:t>
          </a:r>
          <a:r>
            <a:rPr lang="en-US" altLang="en-US" sz="1800" b="0" dirty="0" smtClean="0">
              <a:solidFill>
                <a:schemeClr val="bg1"/>
              </a:solidFill>
            </a:rPr>
            <a:t>/</a:t>
          </a:r>
          <a:r>
            <a:rPr lang="zh-CN" altLang="en-US" sz="1800" b="1" dirty="0" smtClean="0">
              <a:solidFill>
                <a:srgbClr val="FF0000"/>
              </a:solidFill>
            </a:rPr>
            <a:t>吞吐量</a:t>
          </a:r>
          <a:endParaRPr lang="zh-CN" altLang="en-US" sz="1800" b="1" dirty="0">
            <a:solidFill>
              <a:srgbClr val="FF0000"/>
            </a:solidFill>
          </a:endParaRPr>
        </a:p>
      </dgm:t>
    </dgm:pt>
    <dgm:pt modelId="{D48029C4-CA61-4306-A9E0-833D4B21FB6D}" type="parTrans" cxnId="{F0E731A4-26CC-4D48-A509-AB4F1C13254F}">
      <dgm:prSet/>
      <dgm:spPr/>
      <dgm:t>
        <a:bodyPr/>
        <a:lstStyle/>
        <a:p>
          <a:endParaRPr lang="zh-CN" altLang="en-US"/>
        </a:p>
      </dgm:t>
    </dgm:pt>
    <dgm:pt modelId="{9E878152-C27E-4724-9DC8-9B90E2264790}" type="sibTrans" cxnId="{F0E731A4-26CC-4D48-A509-AB4F1C13254F}">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5">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24FD6FB5-0A24-4750-A3D3-D6836E93A0F7}" type="pres">
      <dgm:prSet presAssocID="{8AFBB28F-E68D-4B20-A025-367B94B34CF0}" presName="parentText" presStyleLbl="node1" presStyleIdx="2" presStyleCnt="5">
        <dgm:presLayoutVars>
          <dgm:chMax val="0"/>
          <dgm:bulletEnabled val="1"/>
        </dgm:presLayoutVars>
      </dgm:prSet>
      <dgm:spPr/>
      <dgm:t>
        <a:bodyPr/>
        <a:lstStyle/>
        <a:p>
          <a:endParaRPr lang="zh-CN" altLang="en-US"/>
        </a:p>
      </dgm:t>
    </dgm:pt>
    <dgm:pt modelId="{FC206920-B3E5-42DA-95B1-1E6E6A223393}" type="pres">
      <dgm:prSet presAssocID="{5506718B-2734-4063-A141-640C3420AABA}" presName="spacer" presStyleCnt="0"/>
      <dgm:spPr/>
    </dgm:pt>
    <dgm:pt modelId="{CFB167F6-742C-4F88-A44C-21721C245747}" type="pres">
      <dgm:prSet presAssocID="{9651AFD3-9709-4023-AFCC-BFFD6197C4C0}" presName="parentText" presStyleLbl="node1" presStyleIdx="3" presStyleCnt="5">
        <dgm:presLayoutVars>
          <dgm:chMax val="0"/>
          <dgm:bulletEnabled val="1"/>
        </dgm:presLayoutVars>
      </dgm:prSet>
      <dgm:spPr/>
      <dgm:t>
        <a:bodyPr/>
        <a:lstStyle/>
        <a:p>
          <a:endParaRPr lang="zh-CN" altLang="en-US"/>
        </a:p>
      </dgm:t>
    </dgm:pt>
    <dgm:pt modelId="{286839DD-748F-402E-8D26-FC0F2FDF9C3A}" type="pres">
      <dgm:prSet presAssocID="{49F63B3D-DBC6-4332-B569-ED10D56C7513}" presName="spacer" presStyleCnt="0"/>
      <dgm:spPr/>
    </dgm:pt>
    <dgm:pt modelId="{CE42EA7B-291F-4432-9EE7-7EF62DD72619}" type="pres">
      <dgm:prSet presAssocID="{7512933F-07CB-4D7D-BD7E-DB4E9AD91F53}" presName="parentText" presStyleLbl="node1" presStyleIdx="4" presStyleCnt="5">
        <dgm:presLayoutVars>
          <dgm:chMax val="0"/>
          <dgm:bulletEnabled val="1"/>
        </dgm:presLayoutVars>
      </dgm:prSet>
      <dgm:spPr/>
      <dgm:t>
        <a:bodyPr/>
        <a:lstStyle/>
        <a:p>
          <a:endParaRPr lang="zh-CN" altLang="en-US"/>
        </a:p>
      </dgm:t>
    </dgm:pt>
  </dgm:ptLst>
  <dgm:cxnLst>
    <dgm:cxn modelId="{82531B4F-5916-42DA-8A49-4BDAAF1E6FE6}" type="presOf" srcId="{1E2B6BA6-0BC0-4B6B-B08E-FC6FC77143C1}" destId="{075416BC-B0BE-4DDA-97A7-7750F57053CB}" srcOrd="0" destOrd="0" presId="urn:microsoft.com/office/officeart/2005/8/layout/vList2"/>
    <dgm:cxn modelId="{1B47A08A-459B-4259-B0E6-B3B329262CF3}" type="presOf" srcId="{7512933F-07CB-4D7D-BD7E-DB4E9AD91F53}" destId="{CE42EA7B-291F-4432-9EE7-7EF62DD72619}" srcOrd="0" destOrd="0" presId="urn:microsoft.com/office/officeart/2005/8/layout/vList2"/>
    <dgm:cxn modelId="{4CB66710-D48D-435D-81AB-16EB7ADDA821}" type="presOf" srcId="{170FB0FB-49C2-4A0A-AF60-12B2BB18C383}" destId="{3B7792CD-693F-41BB-8F49-56DCF4674431}" srcOrd="0" destOrd="0" presId="urn:microsoft.com/office/officeart/2005/8/layout/vList2"/>
    <dgm:cxn modelId="{F0E731A4-26CC-4D48-A509-AB4F1C13254F}" srcId="{5532EA0C-AA91-42A7-AC2F-122CD30D0EE3}" destId="{7512933F-07CB-4D7D-BD7E-DB4E9AD91F53}" srcOrd="4" destOrd="0" parTransId="{D48029C4-CA61-4306-A9E0-833D4B21FB6D}" sibTransId="{9E878152-C27E-4724-9DC8-9B90E2264790}"/>
    <dgm:cxn modelId="{5AAC2A85-5DC7-4EAC-B05A-587C6F1E9F0A}" type="presOf" srcId="{8AFBB28F-E68D-4B20-A025-367B94B34CF0}" destId="{24FD6FB5-0A24-4750-A3D3-D6836E93A0F7}" srcOrd="0" destOrd="0" presId="urn:microsoft.com/office/officeart/2005/8/layout/vList2"/>
    <dgm:cxn modelId="{95505EDB-C20D-403A-BD83-A8D4D1220B31}" srcId="{5532EA0C-AA91-42A7-AC2F-122CD30D0EE3}" destId="{8AFBB28F-E68D-4B20-A025-367B94B34CF0}" srcOrd="2" destOrd="0" parTransId="{9BA34222-C738-45B3-BBE8-E24346487BE1}" sibTransId="{5506718B-2734-4063-A141-640C3420AABA}"/>
    <dgm:cxn modelId="{26067A1E-ABEE-45AA-87FF-E9B75A681BEF}" srcId="{5532EA0C-AA91-42A7-AC2F-122CD30D0EE3}" destId="{9651AFD3-9709-4023-AFCC-BFFD6197C4C0}" srcOrd="3" destOrd="0" parTransId="{B8250B53-401F-497E-AB8A-00411F9C6B3A}" sibTransId="{49F63B3D-DBC6-4332-B569-ED10D56C7513}"/>
    <dgm:cxn modelId="{544D2EB1-5BB0-4804-9328-1817D594BE6B}" srcId="{5532EA0C-AA91-42A7-AC2F-122CD30D0EE3}" destId="{1E2B6BA6-0BC0-4B6B-B08E-FC6FC77143C1}" srcOrd="1" destOrd="0" parTransId="{B8EAD8E8-23F3-4223-9866-32B2A5071701}" sibTransId="{21D99D71-F14B-4C83-9B3A-A49E5175BF05}"/>
    <dgm:cxn modelId="{B97D650A-8414-433A-8921-EF7493079B0E}" srcId="{5532EA0C-AA91-42A7-AC2F-122CD30D0EE3}" destId="{170FB0FB-49C2-4A0A-AF60-12B2BB18C383}" srcOrd="0" destOrd="0" parTransId="{416B3701-B783-4366-B49C-9DB5583FB215}" sibTransId="{C7370154-6728-417A-A2AD-8C4648A9D4A8}"/>
    <dgm:cxn modelId="{427337DB-DB43-4025-A8C4-98B9C46AEEC6}" type="presOf" srcId="{5532EA0C-AA91-42A7-AC2F-122CD30D0EE3}" destId="{4B7DF646-186A-4BB9-9413-8C14AFCA932C}" srcOrd="0" destOrd="0" presId="urn:microsoft.com/office/officeart/2005/8/layout/vList2"/>
    <dgm:cxn modelId="{3BF8EDD2-B44B-41A2-9A49-A94BE35A769B}" type="presOf" srcId="{9651AFD3-9709-4023-AFCC-BFFD6197C4C0}" destId="{CFB167F6-742C-4F88-A44C-21721C245747}" srcOrd="0" destOrd="0" presId="urn:microsoft.com/office/officeart/2005/8/layout/vList2"/>
    <dgm:cxn modelId="{2BDE0424-AABF-424D-B6A8-A51494C47AF1}" type="presParOf" srcId="{4B7DF646-186A-4BB9-9413-8C14AFCA932C}" destId="{3B7792CD-693F-41BB-8F49-56DCF4674431}" srcOrd="0" destOrd="0" presId="urn:microsoft.com/office/officeart/2005/8/layout/vList2"/>
    <dgm:cxn modelId="{39C39226-948F-4266-9811-408B7FC605E7}" type="presParOf" srcId="{4B7DF646-186A-4BB9-9413-8C14AFCA932C}" destId="{85421F63-64C3-4B66-915F-B0E66C160528}" srcOrd="1" destOrd="0" presId="urn:microsoft.com/office/officeart/2005/8/layout/vList2"/>
    <dgm:cxn modelId="{6A13C09E-AA86-44E9-9066-E2E8113BF5CC}" type="presParOf" srcId="{4B7DF646-186A-4BB9-9413-8C14AFCA932C}" destId="{075416BC-B0BE-4DDA-97A7-7750F57053CB}" srcOrd="2" destOrd="0" presId="urn:microsoft.com/office/officeart/2005/8/layout/vList2"/>
    <dgm:cxn modelId="{B264EBC4-4BD0-43ED-867F-EA1D4DAF4703}" type="presParOf" srcId="{4B7DF646-186A-4BB9-9413-8C14AFCA932C}" destId="{B70A4F6B-F679-4C20-A59D-EAF1046FBC58}" srcOrd="3" destOrd="0" presId="urn:microsoft.com/office/officeart/2005/8/layout/vList2"/>
    <dgm:cxn modelId="{C291387D-DCC3-4E1D-AD69-7BF4103D6AEC}" type="presParOf" srcId="{4B7DF646-186A-4BB9-9413-8C14AFCA932C}" destId="{24FD6FB5-0A24-4750-A3D3-D6836E93A0F7}" srcOrd="4" destOrd="0" presId="urn:microsoft.com/office/officeart/2005/8/layout/vList2"/>
    <dgm:cxn modelId="{6154C514-3F4E-40A2-8EDA-1FF68E2F1F00}" type="presParOf" srcId="{4B7DF646-186A-4BB9-9413-8C14AFCA932C}" destId="{FC206920-B3E5-42DA-95B1-1E6E6A223393}" srcOrd="5" destOrd="0" presId="urn:microsoft.com/office/officeart/2005/8/layout/vList2"/>
    <dgm:cxn modelId="{EC476613-9C24-4828-AAF3-F6DAA997A531}" type="presParOf" srcId="{4B7DF646-186A-4BB9-9413-8C14AFCA932C}" destId="{CFB167F6-742C-4F88-A44C-21721C245747}" srcOrd="6" destOrd="0" presId="urn:microsoft.com/office/officeart/2005/8/layout/vList2"/>
    <dgm:cxn modelId="{9BBF12B4-3580-4D12-B182-853E4C06FE9E}" type="presParOf" srcId="{4B7DF646-186A-4BB9-9413-8C14AFCA932C}" destId="{286839DD-748F-402E-8D26-FC0F2FDF9C3A}" srcOrd="7" destOrd="0" presId="urn:microsoft.com/office/officeart/2005/8/layout/vList2"/>
    <dgm:cxn modelId="{8DFFB6A0-4AB3-4D8E-9609-FEF9D91C30DF}" type="presParOf" srcId="{4B7DF646-186A-4BB9-9413-8C14AFCA932C}" destId="{CE42EA7B-291F-4432-9EE7-7EF62DD7261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分片的副本：复本、复制</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t>在分片</a:t>
          </a:r>
          <a:r>
            <a:rPr lang="en-US" altLang="en-US" sz="1800" dirty="0" smtClean="0"/>
            <a:t>/</a:t>
          </a:r>
          <a:r>
            <a:rPr lang="zh-CN" altLang="en-US" sz="1800" dirty="0" smtClean="0"/>
            <a:t>节点失败的情况下，复本提供了高可用性。</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8AFBB28F-E68D-4B20-A025-367B94B34CF0}">
      <dgm:prSet phldrT="[文本]" custT="1"/>
      <dgm:spPr/>
      <dgm:t>
        <a:bodyPr/>
        <a:lstStyle/>
        <a:p>
          <a:r>
            <a:rPr lang="zh-CN" altLang="en-US" sz="1800" b="0" dirty="0" smtClean="0">
              <a:solidFill>
                <a:schemeClr val="bg1"/>
              </a:solidFill>
            </a:rPr>
            <a:t>复</a:t>
          </a:r>
          <a:r>
            <a:rPr lang="zh-CN" altLang="en-US" sz="1800" dirty="0" smtClean="0"/>
            <a:t>本</a:t>
          </a:r>
          <a:r>
            <a:rPr lang="zh-CN" altLang="en-US" sz="1800" b="0" dirty="0" smtClean="0">
              <a:solidFill>
                <a:schemeClr val="bg1"/>
              </a:solidFill>
            </a:rPr>
            <a:t>分片不与主分片置于同一节点上</a:t>
          </a:r>
          <a:endParaRPr lang="zh-CN" altLang="en-US" sz="1800" b="0" dirty="0">
            <a:solidFill>
              <a:schemeClr val="bg1"/>
            </a:solidFill>
          </a:endParaRPr>
        </a:p>
      </dgm:t>
    </dgm:pt>
    <dgm:pt modelId="{9BA34222-C738-45B3-BBE8-E24346487BE1}" type="parTrans" cxnId="{95505EDB-C20D-403A-BD83-A8D4D1220B31}">
      <dgm:prSet/>
      <dgm:spPr/>
      <dgm:t>
        <a:bodyPr/>
        <a:lstStyle/>
        <a:p>
          <a:endParaRPr lang="zh-CN" altLang="en-US"/>
        </a:p>
      </dgm:t>
    </dgm:pt>
    <dgm:pt modelId="{5506718B-2734-4063-A141-640C3420AABA}" type="sibTrans" cxnId="{95505EDB-C20D-403A-BD83-A8D4D1220B31}">
      <dgm:prSet/>
      <dgm:spPr/>
      <dgm:t>
        <a:bodyPr/>
        <a:lstStyle/>
        <a:p>
          <a:endParaRPr lang="zh-CN" altLang="en-US"/>
        </a:p>
      </dgm:t>
    </dgm:pt>
    <dgm:pt modelId="{9651AFD3-9709-4023-AFCC-BFFD6197C4C0}">
      <dgm:prSet phldrT="[文本]" custT="1"/>
      <dgm:spPr/>
      <dgm:t>
        <a:bodyPr/>
        <a:lstStyle/>
        <a:p>
          <a:r>
            <a:rPr lang="zh-CN" altLang="en-US" sz="1800" b="0" dirty="0" smtClean="0">
              <a:solidFill>
                <a:schemeClr val="bg1"/>
              </a:solidFill>
            </a:rPr>
            <a:t>搜索可以在所有的复</a:t>
          </a:r>
          <a:r>
            <a:rPr lang="zh-CN" altLang="en-US" sz="1800" dirty="0" smtClean="0"/>
            <a:t>本</a:t>
          </a:r>
          <a:r>
            <a:rPr lang="zh-CN" altLang="en-US" sz="1800" b="0" dirty="0" smtClean="0">
              <a:solidFill>
                <a:schemeClr val="bg1"/>
              </a:solidFill>
            </a:rPr>
            <a:t>上并行运行，复</a:t>
          </a:r>
          <a:r>
            <a:rPr lang="zh-CN" altLang="en-US" sz="1800" dirty="0" smtClean="0"/>
            <a:t>本</a:t>
          </a:r>
          <a:r>
            <a:rPr lang="zh-CN" altLang="en-US" sz="1800" b="0" dirty="0" smtClean="0">
              <a:solidFill>
                <a:schemeClr val="bg1"/>
              </a:solidFill>
            </a:rPr>
            <a:t>可扩展搜索量</a:t>
          </a:r>
          <a:r>
            <a:rPr lang="en-US" altLang="en-US" sz="1800" b="0" dirty="0" smtClean="0">
              <a:solidFill>
                <a:schemeClr val="bg1"/>
              </a:solidFill>
            </a:rPr>
            <a:t>/</a:t>
          </a:r>
          <a:r>
            <a:rPr lang="zh-CN" altLang="en-US" sz="1800" b="0" dirty="0" smtClean="0">
              <a:solidFill>
                <a:schemeClr val="bg1"/>
              </a:solidFill>
            </a:rPr>
            <a:t>吞吐量</a:t>
          </a:r>
          <a:endParaRPr lang="zh-CN" altLang="en-US" sz="1800" b="0" dirty="0">
            <a:solidFill>
              <a:schemeClr val="bg1"/>
            </a:solidFill>
          </a:endParaRPr>
        </a:p>
      </dgm:t>
    </dgm:pt>
    <dgm:pt modelId="{B8250B53-401F-497E-AB8A-00411F9C6B3A}" type="parTrans" cxnId="{26067A1E-ABEE-45AA-87FF-E9B75A681BEF}">
      <dgm:prSet/>
      <dgm:spPr/>
      <dgm:t>
        <a:bodyPr/>
        <a:lstStyle/>
        <a:p>
          <a:endParaRPr lang="zh-CN" altLang="en-US"/>
        </a:p>
      </dgm:t>
    </dgm:pt>
    <dgm:pt modelId="{49F63B3D-DBC6-4332-B569-ED10D56C7513}" type="sibTrans" cxnId="{26067A1E-ABEE-45AA-87FF-E9B75A681BEF}">
      <dgm:prSet/>
      <dgm:spPr/>
      <dgm:t>
        <a:bodyPr/>
        <a:lstStyle/>
        <a:p>
          <a:endParaRPr lang="zh-CN" altLang="en-US"/>
        </a:p>
      </dgm:t>
    </dgm:pt>
    <dgm:pt modelId="{7512933F-07CB-4D7D-BD7E-DB4E9AD91F53}">
      <dgm:prSet phldrT="[文本]" custT="1"/>
      <dgm:spPr/>
      <dgm:t>
        <a:bodyPr/>
        <a:lstStyle/>
        <a:p>
          <a:r>
            <a:rPr lang="zh-CN" altLang="en-US" sz="1800" b="0" dirty="0" smtClean="0">
              <a:solidFill>
                <a:schemeClr val="bg1"/>
              </a:solidFill>
            </a:rPr>
            <a:t>每个索引可以被分成多个分片。一个索引也可以被复</a:t>
          </a:r>
          <a:r>
            <a:rPr lang="zh-CN" altLang="en-US" sz="1800" dirty="0" smtClean="0"/>
            <a:t>本</a:t>
          </a:r>
          <a:r>
            <a:rPr lang="en-US" altLang="en-US" sz="1800" b="0" dirty="0" smtClean="0">
              <a:solidFill>
                <a:schemeClr val="bg1"/>
              </a:solidFill>
            </a:rPr>
            <a:t>0</a:t>
          </a:r>
          <a:r>
            <a:rPr lang="zh-CN" altLang="en-US" sz="1800" b="0" dirty="0" smtClean="0">
              <a:solidFill>
                <a:schemeClr val="bg1"/>
              </a:solidFill>
            </a:rPr>
            <a:t>次（即没有复</a:t>
          </a:r>
          <a:r>
            <a:rPr lang="zh-CN" altLang="en-US" sz="1800" dirty="0" smtClean="0"/>
            <a:t>本</a:t>
          </a:r>
          <a:r>
            <a:rPr lang="zh-CN" altLang="en-US" sz="1800" b="0" dirty="0" smtClean="0">
              <a:solidFill>
                <a:schemeClr val="bg1"/>
              </a:solidFill>
            </a:rPr>
            <a:t>） 或多次。</a:t>
          </a:r>
          <a:endParaRPr lang="zh-CN" altLang="en-US" sz="1800" b="1" dirty="0">
            <a:solidFill>
              <a:srgbClr val="FF0000"/>
            </a:solidFill>
          </a:endParaRPr>
        </a:p>
      </dgm:t>
    </dgm:pt>
    <dgm:pt modelId="{D48029C4-CA61-4306-A9E0-833D4B21FB6D}" type="parTrans" cxnId="{F0E731A4-26CC-4D48-A509-AB4F1C13254F}">
      <dgm:prSet/>
      <dgm:spPr/>
      <dgm:t>
        <a:bodyPr/>
        <a:lstStyle/>
        <a:p>
          <a:endParaRPr lang="zh-CN" altLang="en-US"/>
        </a:p>
      </dgm:t>
    </dgm:pt>
    <dgm:pt modelId="{9E878152-C27E-4724-9DC8-9B90E2264790}" type="sibTrans" cxnId="{F0E731A4-26CC-4D48-A509-AB4F1C13254F}">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5">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24FD6FB5-0A24-4750-A3D3-D6836E93A0F7}" type="pres">
      <dgm:prSet presAssocID="{8AFBB28F-E68D-4B20-A025-367B94B34CF0}" presName="parentText" presStyleLbl="node1" presStyleIdx="2" presStyleCnt="5">
        <dgm:presLayoutVars>
          <dgm:chMax val="0"/>
          <dgm:bulletEnabled val="1"/>
        </dgm:presLayoutVars>
      </dgm:prSet>
      <dgm:spPr/>
      <dgm:t>
        <a:bodyPr/>
        <a:lstStyle/>
        <a:p>
          <a:endParaRPr lang="zh-CN" altLang="en-US"/>
        </a:p>
      </dgm:t>
    </dgm:pt>
    <dgm:pt modelId="{FC206920-B3E5-42DA-95B1-1E6E6A223393}" type="pres">
      <dgm:prSet presAssocID="{5506718B-2734-4063-A141-640C3420AABA}" presName="spacer" presStyleCnt="0"/>
      <dgm:spPr/>
    </dgm:pt>
    <dgm:pt modelId="{CFB167F6-742C-4F88-A44C-21721C245747}" type="pres">
      <dgm:prSet presAssocID="{9651AFD3-9709-4023-AFCC-BFFD6197C4C0}" presName="parentText" presStyleLbl="node1" presStyleIdx="3" presStyleCnt="5">
        <dgm:presLayoutVars>
          <dgm:chMax val="0"/>
          <dgm:bulletEnabled val="1"/>
        </dgm:presLayoutVars>
      </dgm:prSet>
      <dgm:spPr/>
      <dgm:t>
        <a:bodyPr/>
        <a:lstStyle/>
        <a:p>
          <a:endParaRPr lang="zh-CN" altLang="en-US"/>
        </a:p>
      </dgm:t>
    </dgm:pt>
    <dgm:pt modelId="{286839DD-748F-402E-8D26-FC0F2FDF9C3A}" type="pres">
      <dgm:prSet presAssocID="{49F63B3D-DBC6-4332-B569-ED10D56C7513}" presName="spacer" presStyleCnt="0"/>
      <dgm:spPr/>
    </dgm:pt>
    <dgm:pt modelId="{CE42EA7B-291F-4432-9EE7-7EF62DD72619}" type="pres">
      <dgm:prSet presAssocID="{7512933F-07CB-4D7D-BD7E-DB4E9AD91F53}" presName="parentText" presStyleLbl="node1" presStyleIdx="4" presStyleCnt="5">
        <dgm:presLayoutVars>
          <dgm:chMax val="0"/>
          <dgm:bulletEnabled val="1"/>
        </dgm:presLayoutVars>
      </dgm:prSet>
      <dgm:spPr/>
      <dgm:t>
        <a:bodyPr/>
        <a:lstStyle/>
        <a:p>
          <a:endParaRPr lang="zh-CN" altLang="en-US"/>
        </a:p>
      </dgm:t>
    </dgm:pt>
  </dgm:ptLst>
  <dgm:cxnLst>
    <dgm:cxn modelId="{4845CC3F-BC31-46D8-B86D-C9EDE3F41A77}" type="presOf" srcId="{5532EA0C-AA91-42A7-AC2F-122CD30D0EE3}" destId="{4B7DF646-186A-4BB9-9413-8C14AFCA932C}" srcOrd="0" destOrd="0" presId="urn:microsoft.com/office/officeart/2005/8/layout/vList2"/>
    <dgm:cxn modelId="{91EF9E38-A424-4582-BC95-E0F55920D145}" type="presOf" srcId="{7512933F-07CB-4D7D-BD7E-DB4E9AD91F53}" destId="{CE42EA7B-291F-4432-9EE7-7EF62DD72619}" srcOrd="0" destOrd="0" presId="urn:microsoft.com/office/officeart/2005/8/layout/vList2"/>
    <dgm:cxn modelId="{59CFD310-1B06-4CA3-B5C9-FDFF95E2BECC}" type="presOf" srcId="{9651AFD3-9709-4023-AFCC-BFFD6197C4C0}" destId="{CFB167F6-742C-4F88-A44C-21721C245747}" srcOrd="0" destOrd="0" presId="urn:microsoft.com/office/officeart/2005/8/layout/vList2"/>
    <dgm:cxn modelId="{F0E731A4-26CC-4D48-A509-AB4F1C13254F}" srcId="{5532EA0C-AA91-42A7-AC2F-122CD30D0EE3}" destId="{7512933F-07CB-4D7D-BD7E-DB4E9AD91F53}" srcOrd="4" destOrd="0" parTransId="{D48029C4-CA61-4306-A9E0-833D4B21FB6D}" sibTransId="{9E878152-C27E-4724-9DC8-9B90E2264790}"/>
    <dgm:cxn modelId="{95505EDB-C20D-403A-BD83-A8D4D1220B31}" srcId="{5532EA0C-AA91-42A7-AC2F-122CD30D0EE3}" destId="{8AFBB28F-E68D-4B20-A025-367B94B34CF0}" srcOrd="2" destOrd="0" parTransId="{9BA34222-C738-45B3-BBE8-E24346487BE1}" sibTransId="{5506718B-2734-4063-A141-640C3420AABA}"/>
    <dgm:cxn modelId="{7204EBE1-174B-4799-91A9-AD1C727A87AB}" type="presOf" srcId="{1E2B6BA6-0BC0-4B6B-B08E-FC6FC77143C1}" destId="{075416BC-B0BE-4DDA-97A7-7750F57053CB}" srcOrd="0" destOrd="0" presId="urn:microsoft.com/office/officeart/2005/8/layout/vList2"/>
    <dgm:cxn modelId="{8E935EF1-503A-42BB-8835-0D1C4E81E8EF}" type="presOf" srcId="{8AFBB28F-E68D-4B20-A025-367B94B34CF0}" destId="{24FD6FB5-0A24-4750-A3D3-D6836E93A0F7}" srcOrd="0" destOrd="0" presId="urn:microsoft.com/office/officeart/2005/8/layout/vList2"/>
    <dgm:cxn modelId="{26067A1E-ABEE-45AA-87FF-E9B75A681BEF}" srcId="{5532EA0C-AA91-42A7-AC2F-122CD30D0EE3}" destId="{9651AFD3-9709-4023-AFCC-BFFD6197C4C0}" srcOrd="3" destOrd="0" parTransId="{B8250B53-401F-497E-AB8A-00411F9C6B3A}" sibTransId="{49F63B3D-DBC6-4332-B569-ED10D56C7513}"/>
    <dgm:cxn modelId="{544D2EB1-5BB0-4804-9328-1817D594BE6B}" srcId="{5532EA0C-AA91-42A7-AC2F-122CD30D0EE3}" destId="{1E2B6BA6-0BC0-4B6B-B08E-FC6FC77143C1}" srcOrd="1" destOrd="0" parTransId="{B8EAD8E8-23F3-4223-9866-32B2A5071701}" sibTransId="{21D99D71-F14B-4C83-9B3A-A49E5175BF05}"/>
    <dgm:cxn modelId="{B97D650A-8414-433A-8921-EF7493079B0E}" srcId="{5532EA0C-AA91-42A7-AC2F-122CD30D0EE3}" destId="{170FB0FB-49C2-4A0A-AF60-12B2BB18C383}" srcOrd="0" destOrd="0" parTransId="{416B3701-B783-4366-B49C-9DB5583FB215}" sibTransId="{C7370154-6728-417A-A2AD-8C4648A9D4A8}"/>
    <dgm:cxn modelId="{E3720B2A-7CA8-4EDE-BA82-9825B421D932}" type="presOf" srcId="{170FB0FB-49C2-4A0A-AF60-12B2BB18C383}" destId="{3B7792CD-693F-41BB-8F49-56DCF4674431}" srcOrd="0" destOrd="0" presId="urn:microsoft.com/office/officeart/2005/8/layout/vList2"/>
    <dgm:cxn modelId="{725499A8-CEBD-4D5F-9D08-93DDDD9D9B09}" type="presParOf" srcId="{4B7DF646-186A-4BB9-9413-8C14AFCA932C}" destId="{3B7792CD-693F-41BB-8F49-56DCF4674431}" srcOrd="0" destOrd="0" presId="urn:microsoft.com/office/officeart/2005/8/layout/vList2"/>
    <dgm:cxn modelId="{A419567E-FD9A-4A68-B8F5-C90CE4407693}" type="presParOf" srcId="{4B7DF646-186A-4BB9-9413-8C14AFCA932C}" destId="{85421F63-64C3-4B66-915F-B0E66C160528}" srcOrd="1" destOrd="0" presId="urn:microsoft.com/office/officeart/2005/8/layout/vList2"/>
    <dgm:cxn modelId="{A00E2410-F1F0-4C17-86F7-7FB079297E96}" type="presParOf" srcId="{4B7DF646-186A-4BB9-9413-8C14AFCA932C}" destId="{075416BC-B0BE-4DDA-97A7-7750F57053CB}" srcOrd="2" destOrd="0" presId="urn:microsoft.com/office/officeart/2005/8/layout/vList2"/>
    <dgm:cxn modelId="{681086AF-B488-454E-B5F4-2948696C9580}" type="presParOf" srcId="{4B7DF646-186A-4BB9-9413-8C14AFCA932C}" destId="{B70A4F6B-F679-4C20-A59D-EAF1046FBC58}" srcOrd="3" destOrd="0" presId="urn:microsoft.com/office/officeart/2005/8/layout/vList2"/>
    <dgm:cxn modelId="{45D7A2D4-6E76-4742-8E28-7697AA01A5FA}" type="presParOf" srcId="{4B7DF646-186A-4BB9-9413-8C14AFCA932C}" destId="{24FD6FB5-0A24-4750-A3D3-D6836E93A0F7}" srcOrd="4" destOrd="0" presId="urn:microsoft.com/office/officeart/2005/8/layout/vList2"/>
    <dgm:cxn modelId="{5AFC9C76-B811-4739-9625-F6DC31ED4CAC}" type="presParOf" srcId="{4B7DF646-186A-4BB9-9413-8C14AFCA932C}" destId="{FC206920-B3E5-42DA-95B1-1E6E6A223393}" srcOrd="5" destOrd="0" presId="urn:microsoft.com/office/officeart/2005/8/layout/vList2"/>
    <dgm:cxn modelId="{F0BC21C1-9CCE-4943-A78F-876E0F1BCD6C}" type="presParOf" srcId="{4B7DF646-186A-4BB9-9413-8C14AFCA932C}" destId="{CFB167F6-742C-4F88-A44C-21721C245747}" srcOrd="6" destOrd="0" presId="urn:microsoft.com/office/officeart/2005/8/layout/vList2"/>
    <dgm:cxn modelId="{A46D3D2A-6EF9-4608-8E48-A85A5B561910}" type="presParOf" srcId="{4B7DF646-186A-4BB9-9413-8C14AFCA932C}" destId="{286839DD-748F-402E-8D26-FC0F2FDF9C3A}" srcOrd="7" destOrd="0" presId="urn:microsoft.com/office/officeart/2005/8/layout/vList2"/>
    <dgm:cxn modelId="{2A9A8279-C158-4803-8892-B876FD35160E}" type="presParOf" srcId="{4B7DF646-186A-4BB9-9413-8C14AFCA932C}" destId="{CE42EA7B-291F-4432-9EE7-7EF62DD7261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solidFill>
                <a:srgbClr val="FF0000"/>
              </a:solidFill>
            </a:rPr>
            <a:t>开箱即可：</a:t>
          </a:r>
          <a:r>
            <a:rPr lang="zh-CN" altLang="en-US" sz="1800" dirty="0" smtClean="0"/>
            <a:t>安装后基本不需要额外的调整。</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solidFill>
                <a:srgbClr val="FF0000"/>
              </a:solidFill>
            </a:rPr>
            <a:t>自动容错：</a:t>
          </a:r>
          <a:r>
            <a:rPr lang="en-US" altLang="en-US" sz="1800" dirty="0" smtClean="0"/>
            <a:t>P2P</a:t>
          </a:r>
          <a:r>
            <a:rPr lang="zh-CN" altLang="en-US" sz="1800" dirty="0" smtClean="0"/>
            <a:t>网络通信，自动进行数据交换及以节点之间相互监控。</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8AFBB28F-E68D-4B20-A025-367B94B34CF0}">
      <dgm:prSet phldrT="[文本]" custT="1"/>
      <dgm:spPr/>
      <dgm:t>
        <a:bodyPr/>
        <a:lstStyle/>
        <a:p>
          <a:r>
            <a:rPr lang="zh-CN" altLang="en-US" sz="1800" b="0" dirty="0" smtClean="0">
              <a:solidFill>
                <a:srgbClr val="FF0000"/>
              </a:solidFill>
            </a:rPr>
            <a:t>扩展性强：</a:t>
          </a:r>
          <a:r>
            <a:rPr lang="zh-CN" altLang="en-US" sz="1800" b="0" dirty="0" smtClean="0">
              <a:solidFill>
                <a:schemeClr val="bg1"/>
              </a:solidFill>
            </a:rPr>
            <a:t>无论是处理能力和数据容量，都可轻易扩展。</a:t>
          </a:r>
          <a:endParaRPr lang="zh-CN" altLang="en-US" sz="1800" b="0" dirty="0">
            <a:solidFill>
              <a:schemeClr val="bg1"/>
            </a:solidFill>
          </a:endParaRPr>
        </a:p>
      </dgm:t>
    </dgm:pt>
    <dgm:pt modelId="{9BA34222-C738-45B3-BBE8-E24346487BE1}" type="parTrans" cxnId="{95505EDB-C20D-403A-BD83-A8D4D1220B31}">
      <dgm:prSet/>
      <dgm:spPr/>
      <dgm:t>
        <a:bodyPr/>
        <a:lstStyle/>
        <a:p>
          <a:endParaRPr lang="zh-CN" altLang="en-US"/>
        </a:p>
      </dgm:t>
    </dgm:pt>
    <dgm:pt modelId="{5506718B-2734-4063-A141-640C3420AABA}" type="sibTrans" cxnId="{95505EDB-C20D-403A-BD83-A8D4D1220B31}">
      <dgm:prSet/>
      <dgm:spPr/>
      <dgm:t>
        <a:bodyPr/>
        <a:lstStyle/>
        <a:p>
          <a:endParaRPr lang="zh-CN" altLang="en-US"/>
        </a:p>
      </dgm:t>
    </dgm:pt>
    <dgm:pt modelId="{97DF6121-DE65-4F6A-B920-907CABCB62BB}">
      <dgm:prSet custT="1"/>
      <dgm:spPr/>
      <dgm:t>
        <a:bodyPr/>
        <a:lstStyle/>
        <a:p>
          <a:r>
            <a:rPr lang="zh-CN" altLang="en-US" sz="1800" dirty="0" smtClean="0">
              <a:solidFill>
                <a:srgbClr val="FF0000"/>
              </a:solidFill>
            </a:rPr>
            <a:t>天生集群：</a:t>
          </a:r>
          <a:r>
            <a:rPr lang="zh-CN" altLang="en-US" sz="1800" dirty="0" smtClean="0"/>
            <a:t>默认就是集群模式</a:t>
          </a:r>
        </a:p>
      </dgm:t>
    </dgm:pt>
    <dgm:pt modelId="{3526ACE9-1E9D-40BF-90DE-4B44BAEC74B3}" type="parTrans" cxnId="{EDEED251-9C92-4773-8038-F03AC89DC505}">
      <dgm:prSet/>
      <dgm:spPr/>
      <dgm:t>
        <a:bodyPr/>
        <a:lstStyle/>
        <a:p>
          <a:endParaRPr lang="zh-CN" altLang="en-US"/>
        </a:p>
      </dgm:t>
    </dgm:pt>
    <dgm:pt modelId="{44AB02C6-2529-489B-8E86-6EFC841CAB5C}" type="sibTrans" cxnId="{EDEED251-9C92-4773-8038-F03AC89DC505}">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46086625-9B41-4EB8-908F-86BEB2994B66}" type="pres">
      <dgm:prSet presAssocID="{97DF6121-DE65-4F6A-B920-907CABCB62BB}" presName="parentText" presStyleLbl="node1" presStyleIdx="1" presStyleCnt="4">
        <dgm:presLayoutVars>
          <dgm:chMax val="0"/>
          <dgm:bulletEnabled val="1"/>
        </dgm:presLayoutVars>
      </dgm:prSet>
      <dgm:spPr/>
      <dgm:t>
        <a:bodyPr/>
        <a:lstStyle/>
        <a:p>
          <a:endParaRPr lang="zh-CN" altLang="en-US"/>
        </a:p>
      </dgm:t>
    </dgm:pt>
    <dgm:pt modelId="{973F11F2-DA17-4471-8111-EEBB0D891343}" type="pres">
      <dgm:prSet presAssocID="{44AB02C6-2529-489B-8E86-6EFC841CAB5C}" presName="spacer" presStyleCnt="0"/>
      <dgm:spPr/>
    </dgm:pt>
    <dgm:pt modelId="{075416BC-B0BE-4DDA-97A7-7750F57053CB}" type="pres">
      <dgm:prSet presAssocID="{1E2B6BA6-0BC0-4B6B-B08E-FC6FC77143C1}" presName="parentText" presStyleLbl="node1" presStyleIdx="2" presStyleCnt="4">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24FD6FB5-0A24-4750-A3D3-D6836E93A0F7}" type="pres">
      <dgm:prSet presAssocID="{8AFBB28F-E68D-4B20-A025-367B94B34CF0}" presName="parentText" presStyleLbl="node1" presStyleIdx="3" presStyleCnt="4">
        <dgm:presLayoutVars>
          <dgm:chMax val="0"/>
          <dgm:bulletEnabled val="1"/>
        </dgm:presLayoutVars>
      </dgm:prSet>
      <dgm:spPr/>
      <dgm:t>
        <a:bodyPr/>
        <a:lstStyle/>
        <a:p>
          <a:endParaRPr lang="zh-CN" altLang="en-US"/>
        </a:p>
      </dgm:t>
    </dgm:pt>
  </dgm:ptLst>
  <dgm:cxnLst>
    <dgm:cxn modelId="{EDEED251-9C92-4773-8038-F03AC89DC505}" srcId="{5532EA0C-AA91-42A7-AC2F-122CD30D0EE3}" destId="{97DF6121-DE65-4F6A-B920-907CABCB62BB}" srcOrd="1" destOrd="0" parTransId="{3526ACE9-1E9D-40BF-90DE-4B44BAEC74B3}" sibTransId="{44AB02C6-2529-489B-8E86-6EFC841CAB5C}"/>
    <dgm:cxn modelId="{CC6E6E2D-4AD1-42C8-9AC8-B12F22A91B70}" type="presOf" srcId="{170FB0FB-49C2-4A0A-AF60-12B2BB18C383}" destId="{3B7792CD-693F-41BB-8F49-56DCF4674431}" srcOrd="0" destOrd="0" presId="urn:microsoft.com/office/officeart/2005/8/layout/vList2"/>
    <dgm:cxn modelId="{F8F83A2B-CFE7-4A00-8F16-666BD411A77F}" type="presOf" srcId="{5532EA0C-AA91-42A7-AC2F-122CD30D0EE3}" destId="{4B7DF646-186A-4BB9-9413-8C14AFCA932C}" srcOrd="0" destOrd="0" presId="urn:microsoft.com/office/officeart/2005/8/layout/vList2"/>
    <dgm:cxn modelId="{94553BF2-1636-45D7-AE88-910460955F0A}" type="presOf" srcId="{1E2B6BA6-0BC0-4B6B-B08E-FC6FC77143C1}" destId="{075416BC-B0BE-4DDA-97A7-7750F57053CB}" srcOrd="0" destOrd="0" presId="urn:microsoft.com/office/officeart/2005/8/layout/vList2"/>
    <dgm:cxn modelId="{88761F06-BC93-4342-80A6-51BE7D2BC7A9}" type="presOf" srcId="{97DF6121-DE65-4F6A-B920-907CABCB62BB}" destId="{46086625-9B41-4EB8-908F-86BEB2994B66}" srcOrd="0" destOrd="0" presId="urn:microsoft.com/office/officeart/2005/8/layout/vList2"/>
    <dgm:cxn modelId="{95505EDB-C20D-403A-BD83-A8D4D1220B31}" srcId="{5532EA0C-AA91-42A7-AC2F-122CD30D0EE3}" destId="{8AFBB28F-E68D-4B20-A025-367B94B34CF0}" srcOrd="3" destOrd="0" parTransId="{9BA34222-C738-45B3-BBE8-E24346487BE1}" sibTransId="{5506718B-2734-4063-A141-640C3420AABA}"/>
    <dgm:cxn modelId="{544D2EB1-5BB0-4804-9328-1817D594BE6B}" srcId="{5532EA0C-AA91-42A7-AC2F-122CD30D0EE3}" destId="{1E2B6BA6-0BC0-4B6B-B08E-FC6FC77143C1}" srcOrd="2" destOrd="0" parTransId="{B8EAD8E8-23F3-4223-9866-32B2A5071701}" sibTransId="{21D99D71-F14B-4C83-9B3A-A49E5175BF05}"/>
    <dgm:cxn modelId="{B97D650A-8414-433A-8921-EF7493079B0E}" srcId="{5532EA0C-AA91-42A7-AC2F-122CD30D0EE3}" destId="{170FB0FB-49C2-4A0A-AF60-12B2BB18C383}" srcOrd="0" destOrd="0" parTransId="{416B3701-B783-4366-B49C-9DB5583FB215}" sibTransId="{C7370154-6728-417A-A2AD-8C4648A9D4A8}"/>
    <dgm:cxn modelId="{C898807F-B880-407B-9F4C-E5E11047C9B4}" type="presOf" srcId="{8AFBB28F-E68D-4B20-A025-367B94B34CF0}" destId="{24FD6FB5-0A24-4750-A3D3-D6836E93A0F7}" srcOrd="0" destOrd="0" presId="urn:microsoft.com/office/officeart/2005/8/layout/vList2"/>
    <dgm:cxn modelId="{2506B46A-41D2-45A0-BE83-D62573D36B2F}" type="presParOf" srcId="{4B7DF646-186A-4BB9-9413-8C14AFCA932C}" destId="{3B7792CD-693F-41BB-8F49-56DCF4674431}" srcOrd="0" destOrd="0" presId="urn:microsoft.com/office/officeart/2005/8/layout/vList2"/>
    <dgm:cxn modelId="{D62A9780-6352-457C-904A-00E86D8C245A}" type="presParOf" srcId="{4B7DF646-186A-4BB9-9413-8C14AFCA932C}" destId="{85421F63-64C3-4B66-915F-B0E66C160528}" srcOrd="1" destOrd="0" presId="urn:microsoft.com/office/officeart/2005/8/layout/vList2"/>
    <dgm:cxn modelId="{5A9C8E79-26D1-4760-9533-26C5885F5760}" type="presParOf" srcId="{4B7DF646-186A-4BB9-9413-8C14AFCA932C}" destId="{46086625-9B41-4EB8-908F-86BEB2994B66}" srcOrd="2" destOrd="0" presId="urn:microsoft.com/office/officeart/2005/8/layout/vList2"/>
    <dgm:cxn modelId="{5C044F97-B8AF-47BD-A7E7-4F93AD68C419}" type="presParOf" srcId="{4B7DF646-186A-4BB9-9413-8C14AFCA932C}" destId="{973F11F2-DA17-4471-8111-EEBB0D891343}" srcOrd="3" destOrd="0" presId="urn:microsoft.com/office/officeart/2005/8/layout/vList2"/>
    <dgm:cxn modelId="{C8B7A53D-28DB-466A-B11C-069B58143994}" type="presParOf" srcId="{4B7DF646-186A-4BB9-9413-8C14AFCA932C}" destId="{075416BC-B0BE-4DDA-97A7-7750F57053CB}" srcOrd="4" destOrd="0" presId="urn:microsoft.com/office/officeart/2005/8/layout/vList2"/>
    <dgm:cxn modelId="{90471D6B-7B27-42C9-B7F7-E840D8E96433}" type="presParOf" srcId="{4B7DF646-186A-4BB9-9413-8C14AFCA932C}" destId="{B70A4F6B-F679-4C20-A59D-EAF1046FBC58}" srcOrd="5" destOrd="0" presId="urn:microsoft.com/office/officeart/2005/8/layout/vList2"/>
    <dgm:cxn modelId="{0DA5B6A2-5DF9-481F-BDE6-873BCA97878A}" type="presParOf" srcId="{4B7DF646-186A-4BB9-9413-8C14AFCA932C}" destId="{24FD6FB5-0A24-4750-A3D3-D6836E93A0F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en-US" sz="1800" dirty="0" smtClean="0">
              <a:solidFill>
                <a:schemeClr val="bg1"/>
              </a:solidFill>
            </a:rPr>
            <a:t>routing = hash(routing) % </a:t>
          </a:r>
          <a:r>
            <a:rPr lang="en-US" altLang="en-US" sz="1800" dirty="0" err="1" smtClean="0">
              <a:solidFill>
                <a:schemeClr val="bg1"/>
              </a:solidFill>
            </a:rPr>
            <a:t>number_of_primary_shards</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solidFill>
                <a:schemeClr val="bg1"/>
              </a:solidFill>
            </a:rPr>
            <a:t>索引的主分片数不可以随意修改。因为一旦主分片数不一样，索引数据不可读。</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97DF6121-DE65-4F6A-B920-907CABCB62BB}">
      <dgm:prSet custT="1"/>
      <dgm:spPr/>
      <dgm:t>
        <a:bodyPr/>
        <a:lstStyle/>
        <a:p>
          <a:r>
            <a:rPr lang="zh-CN" altLang="en-US" sz="1800" dirty="0" smtClean="0">
              <a:solidFill>
                <a:schemeClr val="bg1"/>
              </a:solidFill>
            </a:rPr>
            <a:t>每个数据都有一个</a:t>
          </a:r>
          <a:r>
            <a:rPr lang="en-US" altLang="en-US" sz="1800" dirty="0" smtClean="0">
              <a:solidFill>
                <a:schemeClr val="bg1"/>
              </a:solidFill>
            </a:rPr>
            <a:t>routing</a:t>
          </a:r>
          <a:r>
            <a:rPr lang="zh-CN" altLang="en-US" sz="1800" dirty="0" smtClean="0">
              <a:solidFill>
                <a:schemeClr val="bg1"/>
              </a:solidFill>
            </a:rPr>
            <a:t>参数，默认情况下，就使用其</a:t>
          </a:r>
          <a:r>
            <a:rPr lang="en-US" altLang="en-US" sz="1800" dirty="0" smtClean="0">
              <a:solidFill>
                <a:schemeClr val="bg1"/>
              </a:solidFill>
            </a:rPr>
            <a:t>_id</a:t>
          </a:r>
          <a:r>
            <a:rPr lang="zh-CN" altLang="en-US" sz="1800" dirty="0" smtClean="0">
              <a:solidFill>
                <a:schemeClr val="bg1"/>
              </a:solidFill>
            </a:rPr>
            <a:t>值</a:t>
          </a:r>
        </a:p>
      </dgm:t>
    </dgm:pt>
    <dgm:pt modelId="{3526ACE9-1E9D-40BF-90DE-4B44BAEC74B3}" type="parTrans" cxnId="{EDEED251-9C92-4773-8038-F03AC89DC505}">
      <dgm:prSet/>
      <dgm:spPr/>
      <dgm:t>
        <a:bodyPr/>
        <a:lstStyle/>
        <a:p>
          <a:endParaRPr lang="zh-CN" altLang="en-US"/>
        </a:p>
      </dgm:t>
    </dgm:pt>
    <dgm:pt modelId="{44AB02C6-2529-489B-8E86-6EFC841CAB5C}" type="sibTrans" cxnId="{EDEED251-9C92-4773-8038-F03AC89DC505}">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46086625-9B41-4EB8-908F-86BEB2994B66}" type="pres">
      <dgm:prSet presAssocID="{97DF6121-DE65-4F6A-B920-907CABCB62BB}" presName="parentText" presStyleLbl="node1" presStyleIdx="1" presStyleCnt="3">
        <dgm:presLayoutVars>
          <dgm:chMax val="0"/>
          <dgm:bulletEnabled val="1"/>
        </dgm:presLayoutVars>
      </dgm:prSet>
      <dgm:spPr/>
      <dgm:t>
        <a:bodyPr/>
        <a:lstStyle/>
        <a:p>
          <a:endParaRPr lang="zh-CN" altLang="en-US"/>
        </a:p>
      </dgm:t>
    </dgm:pt>
    <dgm:pt modelId="{973F11F2-DA17-4471-8111-EEBB0D891343}" type="pres">
      <dgm:prSet presAssocID="{44AB02C6-2529-489B-8E86-6EFC841CAB5C}" presName="spacer" presStyleCnt="0"/>
      <dgm:spPr/>
    </dgm:pt>
    <dgm:pt modelId="{075416BC-B0BE-4DDA-97A7-7750F57053CB}" type="pres">
      <dgm:prSet presAssocID="{1E2B6BA6-0BC0-4B6B-B08E-FC6FC77143C1}" presName="parentText" presStyleLbl="node1" presStyleIdx="2" presStyleCnt="3">
        <dgm:presLayoutVars>
          <dgm:chMax val="0"/>
          <dgm:bulletEnabled val="1"/>
        </dgm:presLayoutVars>
      </dgm:prSet>
      <dgm:spPr/>
      <dgm:t>
        <a:bodyPr/>
        <a:lstStyle/>
        <a:p>
          <a:endParaRPr lang="zh-CN" altLang="en-US"/>
        </a:p>
      </dgm:t>
    </dgm:pt>
  </dgm:ptLst>
  <dgm:cxnLst>
    <dgm:cxn modelId="{6BAA852F-45DC-498D-8A05-154A789BD339}" type="presOf" srcId="{97DF6121-DE65-4F6A-B920-907CABCB62BB}" destId="{46086625-9B41-4EB8-908F-86BEB2994B66}" srcOrd="0" destOrd="0" presId="urn:microsoft.com/office/officeart/2005/8/layout/vList2"/>
    <dgm:cxn modelId="{EDEED251-9C92-4773-8038-F03AC89DC505}" srcId="{5532EA0C-AA91-42A7-AC2F-122CD30D0EE3}" destId="{97DF6121-DE65-4F6A-B920-907CABCB62BB}" srcOrd="1" destOrd="0" parTransId="{3526ACE9-1E9D-40BF-90DE-4B44BAEC74B3}" sibTransId="{44AB02C6-2529-489B-8E86-6EFC841CAB5C}"/>
    <dgm:cxn modelId="{B97D650A-8414-433A-8921-EF7493079B0E}" srcId="{5532EA0C-AA91-42A7-AC2F-122CD30D0EE3}" destId="{170FB0FB-49C2-4A0A-AF60-12B2BB18C383}" srcOrd="0" destOrd="0" parTransId="{416B3701-B783-4366-B49C-9DB5583FB215}" sibTransId="{C7370154-6728-417A-A2AD-8C4648A9D4A8}"/>
    <dgm:cxn modelId="{009AFD60-02BA-4AEF-9C83-83E89A9183D7}" type="presOf" srcId="{1E2B6BA6-0BC0-4B6B-B08E-FC6FC77143C1}" destId="{075416BC-B0BE-4DDA-97A7-7750F57053CB}" srcOrd="0" destOrd="0" presId="urn:microsoft.com/office/officeart/2005/8/layout/vList2"/>
    <dgm:cxn modelId="{544D2EB1-5BB0-4804-9328-1817D594BE6B}" srcId="{5532EA0C-AA91-42A7-AC2F-122CD30D0EE3}" destId="{1E2B6BA6-0BC0-4B6B-B08E-FC6FC77143C1}" srcOrd="2" destOrd="0" parTransId="{B8EAD8E8-23F3-4223-9866-32B2A5071701}" sibTransId="{21D99D71-F14B-4C83-9B3A-A49E5175BF05}"/>
    <dgm:cxn modelId="{78BE1203-4ECE-4511-AD5B-D4D2E8D854E8}" type="presOf" srcId="{170FB0FB-49C2-4A0A-AF60-12B2BB18C383}" destId="{3B7792CD-693F-41BB-8F49-56DCF4674431}" srcOrd="0" destOrd="0" presId="urn:microsoft.com/office/officeart/2005/8/layout/vList2"/>
    <dgm:cxn modelId="{5C633095-A9BF-4F9C-9D60-E667321B0753}" type="presOf" srcId="{5532EA0C-AA91-42A7-AC2F-122CD30D0EE3}" destId="{4B7DF646-186A-4BB9-9413-8C14AFCA932C}" srcOrd="0" destOrd="0" presId="urn:microsoft.com/office/officeart/2005/8/layout/vList2"/>
    <dgm:cxn modelId="{85440B10-9756-46BC-9009-5CE6AEC616C0}" type="presParOf" srcId="{4B7DF646-186A-4BB9-9413-8C14AFCA932C}" destId="{3B7792CD-693F-41BB-8F49-56DCF4674431}" srcOrd="0" destOrd="0" presId="urn:microsoft.com/office/officeart/2005/8/layout/vList2"/>
    <dgm:cxn modelId="{F779CB48-6A7D-46F6-B404-085705ABFD4C}" type="presParOf" srcId="{4B7DF646-186A-4BB9-9413-8C14AFCA932C}" destId="{85421F63-64C3-4B66-915F-B0E66C160528}" srcOrd="1" destOrd="0" presId="urn:microsoft.com/office/officeart/2005/8/layout/vList2"/>
    <dgm:cxn modelId="{86BAF1DD-6859-4007-BFB7-0F1B2D3499C5}" type="presParOf" srcId="{4B7DF646-186A-4BB9-9413-8C14AFCA932C}" destId="{46086625-9B41-4EB8-908F-86BEB2994B66}" srcOrd="2" destOrd="0" presId="urn:microsoft.com/office/officeart/2005/8/layout/vList2"/>
    <dgm:cxn modelId="{B1917044-8197-490D-9CBA-501BB064B56B}" type="presParOf" srcId="{4B7DF646-186A-4BB9-9413-8C14AFCA932C}" destId="{973F11F2-DA17-4471-8111-EEBB0D891343}" srcOrd="3" destOrd="0" presId="urn:microsoft.com/office/officeart/2005/8/layout/vList2"/>
    <dgm:cxn modelId="{733EF1C6-7FF9-4DDC-89BB-3CA9477A8170}" type="presParOf" srcId="{4B7DF646-186A-4BB9-9413-8C14AFCA932C}" destId="{075416BC-B0BE-4DDA-97A7-7750F57053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en-US" sz="1800" dirty="0" smtClean="0">
              <a:solidFill>
                <a:schemeClr val="bg1"/>
              </a:solidFill>
            </a:rPr>
            <a:t>replication=</a:t>
          </a:r>
          <a:r>
            <a:rPr lang="en-US" altLang="en-US" sz="1800" b="1" dirty="0" smtClean="0">
              <a:solidFill>
                <a:srgbClr val="FF0000"/>
              </a:solidFill>
            </a:rPr>
            <a:t>sync</a:t>
          </a:r>
          <a:r>
            <a:rPr lang="en-US" altLang="en-US" sz="1800" dirty="0" smtClean="0">
              <a:solidFill>
                <a:schemeClr val="bg1"/>
              </a:solidFill>
            </a:rPr>
            <a:t> --  </a:t>
          </a:r>
          <a:r>
            <a:rPr lang="zh-CN" altLang="en-US" sz="1800" dirty="0" smtClean="0">
              <a:solidFill>
                <a:schemeClr val="bg1"/>
              </a:solidFill>
            </a:rPr>
            <a:t>默认值，主分片和副分片都写成功才返回</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97DF6121-DE65-4F6A-B920-907CABCB62BB}">
      <dgm:prSet custT="1"/>
      <dgm:spPr/>
      <dgm:t>
        <a:bodyPr/>
        <a:lstStyle/>
        <a:p>
          <a:r>
            <a:rPr lang="en-US" altLang="en-US" sz="1800" dirty="0" smtClean="0">
              <a:solidFill>
                <a:schemeClr val="bg1"/>
              </a:solidFill>
            </a:rPr>
            <a:t>replication=</a:t>
          </a:r>
          <a:r>
            <a:rPr lang="en-US" altLang="en-US" sz="1800" b="1" dirty="0" err="1" smtClean="0">
              <a:solidFill>
                <a:srgbClr val="FF0000"/>
              </a:solidFill>
            </a:rPr>
            <a:t>async</a:t>
          </a:r>
          <a:r>
            <a:rPr lang="en-US" altLang="en-US" sz="1800" dirty="0" smtClean="0">
              <a:solidFill>
                <a:schemeClr val="bg1"/>
              </a:solidFill>
            </a:rPr>
            <a:t> -- </a:t>
          </a:r>
          <a:r>
            <a:rPr lang="zh-CN" altLang="en-US" sz="1800" dirty="0" smtClean="0">
              <a:solidFill>
                <a:schemeClr val="bg1"/>
              </a:solidFill>
            </a:rPr>
            <a:t>主分片写入后，立即返回给客户端（不推荐）</a:t>
          </a:r>
        </a:p>
      </dgm:t>
    </dgm:pt>
    <dgm:pt modelId="{3526ACE9-1E9D-40BF-90DE-4B44BAEC74B3}" type="parTrans" cxnId="{EDEED251-9C92-4773-8038-F03AC89DC505}">
      <dgm:prSet/>
      <dgm:spPr/>
      <dgm:t>
        <a:bodyPr/>
        <a:lstStyle/>
        <a:p>
          <a:endParaRPr lang="zh-CN" altLang="en-US"/>
        </a:p>
      </dgm:t>
    </dgm:pt>
    <dgm:pt modelId="{44AB02C6-2529-489B-8E86-6EFC841CAB5C}" type="sibTrans" cxnId="{EDEED251-9C92-4773-8038-F03AC89DC505}">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2">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46086625-9B41-4EB8-908F-86BEB2994B66}" type="pres">
      <dgm:prSet presAssocID="{97DF6121-DE65-4F6A-B920-907CABCB62BB}" presName="parentText" presStyleLbl="node1" presStyleIdx="1" presStyleCnt="2">
        <dgm:presLayoutVars>
          <dgm:chMax val="0"/>
          <dgm:bulletEnabled val="1"/>
        </dgm:presLayoutVars>
      </dgm:prSet>
      <dgm:spPr/>
      <dgm:t>
        <a:bodyPr/>
        <a:lstStyle/>
        <a:p>
          <a:endParaRPr lang="zh-CN" altLang="en-US"/>
        </a:p>
      </dgm:t>
    </dgm:pt>
  </dgm:ptLst>
  <dgm:cxnLst>
    <dgm:cxn modelId="{A7E8F8F0-5438-450C-A541-C58A03D5C596}" type="presOf" srcId="{5532EA0C-AA91-42A7-AC2F-122CD30D0EE3}" destId="{4B7DF646-186A-4BB9-9413-8C14AFCA932C}" srcOrd="0" destOrd="0" presId="urn:microsoft.com/office/officeart/2005/8/layout/vList2"/>
    <dgm:cxn modelId="{963035AD-E4CF-4998-98D6-9B88B6FF82FE}" type="presOf" srcId="{97DF6121-DE65-4F6A-B920-907CABCB62BB}" destId="{46086625-9B41-4EB8-908F-86BEB2994B66}" srcOrd="0" destOrd="0" presId="urn:microsoft.com/office/officeart/2005/8/layout/vList2"/>
    <dgm:cxn modelId="{0ED41081-EE49-4696-83BD-83F7CA5B0772}"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EDEED251-9C92-4773-8038-F03AC89DC505}" srcId="{5532EA0C-AA91-42A7-AC2F-122CD30D0EE3}" destId="{97DF6121-DE65-4F6A-B920-907CABCB62BB}" srcOrd="1" destOrd="0" parTransId="{3526ACE9-1E9D-40BF-90DE-4B44BAEC74B3}" sibTransId="{44AB02C6-2529-489B-8E86-6EFC841CAB5C}"/>
    <dgm:cxn modelId="{7DAC3D79-9097-44B8-AAE1-610A7A6B1FFF}" type="presParOf" srcId="{4B7DF646-186A-4BB9-9413-8C14AFCA932C}" destId="{3B7792CD-693F-41BB-8F49-56DCF4674431}" srcOrd="0" destOrd="0" presId="urn:microsoft.com/office/officeart/2005/8/layout/vList2"/>
    <dgm:cxn modelId="{44B2B51C-E9E4-426C-9D67-D768649C7D47}" type="presParOf" srcId="{4B7DF646-186A-4BB9-9413-8C14AFCA932C}" destId="{85421F63-64C3-4B66-915F-B0E66C160528}" srcOrd="1" destOrd="0" presId="urn:microsoft.com/office/officeart/2005/8/layout/vList2"/>
    <dgm:cxn modelId="{9923D443-5724-4DCD-A50D-373187643150}" type="presParOf" srcId="{4B7DF646-186A-4BB9-9413-8C14AFCA932C}" destId="{46086625-9B41-4EB8-908F-86BEB2994B6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solidFill>
                <a:schemeClr val="bg1"/>
              </a:solidFill>
            </a:rPr>
            <a:t>写操作时必须要求有规定数量或全部数量的主分片可以使用</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97DF6121-DE65-4F6A-B920-907CABCB62BB}">
      <dgm:prSet custT="1"/>
      <dgm:spPr/>
      <dgm:t>
        <a:bodyPr/>
        <a:lstStyle/>
        <a:p>
          <a:r>
            <a:rPr lang="zh-CN" altLang="en-US" sz="1800" dirty="0" smtClean="0">
              <a:solidFill>
                <a:schemeClr val="bg1"/>
              </a:solidFill>
            </a:rPr>
            <a:t>计算公式：</a:t>
          </a:r>
          <a:r>
            <a:rPr lang="en-US" altLang="en-US" sz="1800" dirty="0" err="1" smtClean="0">
              <a:solidFill>
                <a:schemeClr val="bg1"/>
              </a:solidFill>
            </a:rPr>
            <a:t>int</a:t>
          </a:r>
          <a:r>
            <a:rPr lang="en-US" altLang="en-US" sz="1800" dirty="0" smtClean="0">
              <a:solidFill>
                <a:schemeClr val="bg1"/>
              </a:solidFill>
            </a:rPr>
            <a:t>((</a:t>
          </a:r>
          <a:r>
            <a:rPr lang="en-US" altLang="en-US" sz="1800" dirty="0" err="1" smtClean="0">
              <a:solidFill>
                <a:schemeClr val="bg1"/>
              </a:solidFill>
            </a:rPr>
            <a:t>primary+number_of_replica</a:t>
          </a:r>
          <a:r>
            <a:rPr lang="en-US" altLang="en-US" sz="1800" dirty="0" smtClean="0">
              <a:solidFill>
                <a:schemeClr val="bg1"/>
              </a:solidFill>
            </a:rPr>
            <a:t>) / 2) +1</a:t>
          </a:r>
          <a:endParaRPr lang="zh-CN" altLang="en-US" sz="1800" dirty="0" smtClean="0">
            <a:solidFill>
              <a:schemeClr val="bg1"/>
            </a:solidFill>
          </a:endParaRPr>
        </a:p>
      </dgm:t>
    </dgm:pt>
    <dgm:pt modelId="{3526ACE9-1E9D-40BF-90DE-4B44BAEC74B3}" type="parTrans" cxnId="{EDEED251-9C92-4773-8038-F03AC89DC505}">
      <dgm:prSet/>
      <dgm:spPr/>
      <dgm:t>
        <a:bodyPr/>
        <a:lstStyle/>
        <a:p>
          <a:endParaRPr lang="zh-CN" altLang="en-US"/>
        </a:p>
      </dgm:t>
    </dgm:pt>
    <dgm:pt modelId="{44AB02C6-2529-489B-8E86-6EFC841CAB5C}" type="sibTrans" cxnId="{EDEED251-9C92-4773-8038-F03AC89DC505}">
      <dgm:prSet/>
      <dgm:spPr/>
      <dgm:t>
        <a:bodyPr/>
        <a:lstStyle/>
        <a:p>
          <a:endParaRPr lang="zh-CN" altLang="en-US"/>
        </a:p>
      </dgm:t>
    </dgm:pt>
    <dgm:pt modelId="{7CF00327-B3F8-4633-9804-8129A49BA21C}">
      <dgm:prSet custT="1"/>
      <dgm:spPr/>
      <dgm:t>
        <a:bodyPr/>
        <a:lstStyle/>
        <a:p>
          <a:r>
            <a:rPr lang="en-US" altLang="en-US" sz="1800" dirty="0" smtClean="0">
              <a:solidFill>
                <a:schemeClr val="bg1"/>
              </a:solidFill>
            </a:rPr>
            <a:t>consistency</a:t>
          </a:r>
          <a:r>
            <a:rPr lang="zh-CN" altLang="en-US" sz="1800" dirty="0" smtClean="0">
              <a:solidFill>
                <a:schemeClr val="bg1"/>
              </a:solidFill>
            </a:rPr>
            <a:t>：</a:t>
          </a:r>
          <a:r>
            <a:rPr lang="en-US" altLang="en-US" sz="1800" dirty="0" err="1" smtClean="0">
              <a:solidFill>
                <a:schemeClr val="bg1"/>
              </a:solidFill>
            </a:rPr>
            <a:t>one,all</a:t>
          </a:r>
          <a:r>
            <a:rPr lang="en-US" altLang="en-US" sz="1800" dirty="0" smtClean="0">
              <a:solidFill>
                <a:schemeClr val="bg1"/>
              </a:solidFill>
            </a:rPr>
            <a:t>,</a:t>
          </a:r>
          <a:r>
            <a:rPr lang="zh-CN" altLang="en-US" sz="1800" dirty="0" smtClean="0">
              <a:solidFill>
                <a:schemeClr val="bg1"/>
              </a:solidFill>
            </a:rPr>
            <a:t>或者</a:t>
          </a:r>
          <a:r>
            <a:rPr lang="en-US" altLang="en-US" sz="1800" dirty="0" smtClean="0">
              <a:solidFill>
                <a:schemeClr val="bg1"/>
              </a:solidFill>
            </a:rPr>
            <a:t>quorum</a:t>
          </a:r>
          <a:r>
            <a:rPr lang="zh-CN" altLang="en-US" sz="1800" dirty="0" smtClean="0">
              <a:solidFill>
                <a:schemeClr val="bg1"/>
              </a:solidFill>
            </a:rPr>
            <a:t>（默认）</a:t>
          </a: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zh-CN" altLang="en-US" sz="1800" dirty="0" smtClean="0">
              <a:solidFill>
                <a:schemeClr val="bg1"/>
              </a:solidFill>
            </a:rPr>
            <a:t>主分片必须在创建索引前确定（</a:t>
          </a:r>
          <a:r>
            <a:rPr lang="en-US" altLang="zh-CN" sz="1800" dirty="0" smtClean="0">
              <a:solidFill>
                <a:schemeClr val="bg1"/>
              </a:solidFill>
            </a:rPr>
            <a:t>5.x</a:t>
          </a:r>
          <a:r>
            <a:rPr lang="zh-CN" altLang="en-US" sz="1800" dirty="0" smtClean="0">
              <a:solidFill>
                <a:schemeClr val="bg1"/>
              </a:solidFill>
            </a:rPr>
            <a:t>以前可以在创建后在线调整），副分片可以随时在线调整</a:t>
          </a: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B8F83FBF-DBC8-423C-9252-379F842D6C89}">
      <dgm:prSet custT="1"/>
      <dgm:spPr/>
      <dgm:t>
        <a:bodyPr/>
        <a:lstStyle/>
        <a:p>
          <a:r>
            <a:rPr lang="zh-CN" altLang="en-US" sz="1800" dirty="0" smtClean="0">
              <a:solidFill>
                <a:schemeClr val="bg1"/>
              </a:solidFill>
            </a:rPr>
            <a:t>超时：某些分片不可用时，默认等待</a:t>
          </a:r>
          <a:r>
            <a:rPr lang="en-US" altLang="zh-CN" sz="1800" dirty="0" smtClean="0">
              <a:solidFill>
                <a:schemeClr val="bg1"/>
              </a:solidFill>
            </a:rPr>
            <a:t>1</a:t>
          </a:r>
          <a:r>
            <a:rPr lang="zh-CN" altLang="en-US" sz="1800" dirty="0" smtClean="0">
              <a:solidFill>
                <a:schemeClr val="bg1"/>
              </a:solidFill>
            </a:rPr>
            <a:t>分钟。</a:t>
          </a:r>
          <a:r>
            <a:rPr lang="en-US" altLang="zh-CN" sz="1800" dirty="0" smtClean="0">
              <a:solidFill>
                <a:schemeClr val="bg1"/>
              </a:solidFill>
            </a:rPr>
            <a:t>100</a:t>
          </a:r>
          <a:r>
            <a:rPr lang="zh-CN" altLang="en-US" sz="1800" dirty="0" smtClean="0">
              <a:solidFill>
                <a:schemeClr val="bg1"/>
              </a:solidFill>
            </a:rPr>
            <a:t>代表</a:t>
          </a:r>
          <a:r>
            <a:rPr lang="en-US" altLang="zh-CN" sz="1800" dirty="0" smtClean="0">
              <a:solidFill>
                <a:schemeClr val="bg1"/>
              </a:solidFill>
            </a:rPr>
            <a:t>100</a:t>
          </a:r>
          <a:r>
            <a:rPr lang="zh-CN" altLang="en-US" sz="1800" dirty="0" smtClean="0">
              <a:solidFill>
                <a:schemeClr val="bg1"/>
              </a:solidFill>
            </a:rPr>
            <a:t>毫秒，</a:t>
          </a:r>
          <a:r>
            <a:rPr lang="en-US" altLang="zh-CN" sz="1800" dirty="0" smtClean="0">
              <a:solidFill>
                <a:schemeClr val="bg1"/>
              </a:solidFill>
            </a:rPr>
            <a:t>3s</a:t>
          </a:r>
          <a:r>
            <a:rPr lang="zh-CN" altLang="en-US" sz="1800" dirty="0" smtClean="0">
              <a:solidFill>
                <a:schemeClr val="bg1"/>
              </a:solidFill>
            </a:rPr>
            <a:t>代表</a:t>
          </a:r>
          <a:r>
            <a:rPr lang="en-US" altLang="zh-CN" sz="1800" dirty="0" smtClean="0">
              <a:solidFill>
                <a:schemeClr val="bg1"/>
              </a:solidFill>
            </a:rPr>
            <a:t>3</a:t>
          </a:r>
          <a:r>
            <a:rPr lang="zh-CN" altLang="en-US" sz="1800" dirty="0" smtClean="0">
              <a:solidFill>
                <a:schemeClr val="bg1"/>
              </a:solidFill>
            </a:rPr>
            <a:t>秒</a:t>
          </a:r>
        </a:p>
      </dgm:t>
    </dgm:pt>
    <dgm:pt modelId="{E303B7ED-04FC-4ACC-B6E4-58D0B3D49889}" type="parTrans" cxnId="{F3F3C23E-7375-4E67-83A1-01F7433B3751}">
      <dgm:prSet/>
      <dgm:spPr/>
      <dgm:t>
        <a:bodyPr/>
        <a:lstStyle/>
        <a:p>
          <a:endParaRPr lang="zh-CN" altLang="en-US"/>
        </a:p>
      </dgm:t>
    </dgm:pt>
    <dgm:pt modelId="{3682FCF5-3FC8-4B99-8BC0-55227D84496D}" type="sibTrans" cxnId="{F3F3C23E-7375-4E67-83A1-01F7433B3751}">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46086625-9B41-4EB8-908F-86BEB2994B66}" type="pres">
      <dgm:prSet presAssocID="{97DF6121-DE65-4F6A-B920-907CABCB62BB}" presName="parentText" presStyleLbl="node1" presStyleIdx="1" presStyleCnt="5">
        <dgm:presLayoutVars>
          <dgm:chMax val="0"/>
          <dgm:bulletEnabled val="1"/>
        </dgm:presLayoutVars>
      </dgm:prSet>
      <dgm:spPr/>
      <dgm:t>
        <a:bodyPr/>
        <a:lstStyle/>
        <a:p>
          <a:endParaRPr lang="zh-CN" altLang="en-US"/>
        </a:p>
      </dgm:t>
    </dgm:pt>
    <dgm:pt modelId="{973F11F2-DA17-4471-8111-EEBB0D891343}" type="pres">
      <dgm:prSet presAssocID="{44AB02C6-2529-489B-8E86-6EFC841CAB5C}" presName="spacer" presStyleCnt="0"/>
      <dgm:spPr/>
    </dgm:pt>
    <dgm:pt modelId="{B922128C-878E-40B5-9E45-7DE1AE4AEA7A}" type="pres">
      <dgm:prSet presAssocID="{7CF00327-B3F8-4633-9804-8129A49BA21C}" presName="parentText" presStyleLbl="node1" presStyleIdx="2" presStyleCnt="5">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5">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E8E9D251-948F-4154-8622-FE18567A6214}" type="pres">
      <dgm:prSet presAssocID="{B8F83FBF-DBC8-423C-9252-379F842D6C89}" presName="parentText" presStyleLbl="node1" presStyleIdx="4" presStyleCnt="5">
        <dgm:presLayoutVars>
          <dgm:chMax val="0"/>
          <dgm:bulletEnabled val="1"/>
        </dgm:presLayoutVars>
      </dgm:prSet>
      <dgm:spPr/>
      <dgm:t>
        <a:bodyPr/>
        <a:lstStyle/>
        <a:p>
          <a:endParaRPr lang="zh-CN" altLang="en-US"/>
        </a:p>
      </dgm:t>
    </dgm:pt>
  </dgm:ptLst>
  <dgm:cxnLst>
    <dgm:cxn modelId="{8E820BA8-80E1-405E-A49E-8CA5BE0F038B}" type="presOf" srcId="{B8F83FBF-DBC8-423C-9252-379F842D6C89}" destId="{E8E9D251-948F-4154-8622-FE18567A6214}" srcOrd="0" destOrd="0" presId="urn:microsoft.com/office/officeart/2005/8/layout/vList2"/>
    <dgm:cxn modelId="{AE9BE87B-216B-4869-9EE4-FC81E85C30E2}" type="presOf" srcId="{5532EA0C-AA91-42A7-AC2F-122CD30D0EE3}" destId="{4B7DF646-186A-4BB9-9413-8C14AFCA932C}" srcOrd="0" destOrd="0" presId="urn:microsoft.com/office/officeart/2005/8/layout/vList2"/>
    <dgm:cxn modelId="{EDEED251-9C92-4773-8038-F03AC89DC505}" srcId="{5532EA0C-AA91-42A7-AC2F-122CD30D0EE3}" destId="{97DF6121-DE65-4F6A-B920-907CABCB62BB}" srcOrd="1" destOrd="0" parTransId="{3526ACE9-1E9D-40BF-90DE-4B44BAEC74B3}" sibTransId="{44AB02C6-2529-489B-8E86-6EFC841CAB5C}"/>
    <dgm:cxn modelId="{721C39EA-24A5-4D9E-9E7E-25F2857BA408}" type="presOf" srcId="{97DF6121-DE65-4F6A-B920-907CABCB62BB}" destId="{46086625-9B41-4EB8-908F-86BEB2994B66}" srcOrd="0" destOrd="0" presId="urn:microsoft.com/office/officeart/2005/8/layout/vList2"/>
    <dgm:cxn modelId="{9B4F7533-D2B7-46EF-85FA-5608757E411E}" type="presOf" srcId="{170FB0FB-49C2-4A0A-AF60-12B2BB18C383}" destId="{3B7792CD-693F-41BB-8F49-56DCF4674431}" srcOrd="0" destOrd="0" presId="urn:microsoft.com/office/officeart/2005/8/layout/vList2"/>
    <dgm:cxn modelId="{97E1A93F-4C90-41FA-8C5E-BE7B84214A97}" type="presOf" srcId="{545321D7-C79B-4FC7-AFD8-0E8C1D1295CA}" destId="{EED10153-F464-4CFE-BEB1-B42C8102CD32}" srcOrd="0" destOrd="0" presId="urn:microsoft.com/office/officeart/2005/8/layout/vList2"/>
    <dgm:cxn modelId="{5F59A312-CF2B-4F14-A0DC-770E5A2671B7}" type="presOf" srcId="{7CF00327-B3F8-4633-9804-8129A49BA21C}" destId="{B922128C-878E-40B5-9E45-7DE1AE4AEA7A}" srcOrd="0" destOrd="0" presId="urn:microsoft.com/office/officeart/2005/8/layout/vList2"/>
    <dgm:cxn modelId="{6FABE2CB-B70D-49FB-9C1E-9C519F8CC322}" srcId="{5532EA0C-AA91-42A7-AC2F-122CD30D0EE3}" destId="{7CF00327-B3F8-4633-9804-8129A49BA21C}" srcOrd="2" destOrd="0" parTransId="{DB744F6B-481A-4AA7-9977-2865AD7AC687}" sibTransId="{9BC96C4E-859F-41A7-A107-EC899FD225A3}"/>
    <dgm:cxn modelId="{B97D650A-8414-433A-8921-EF7493079B0E}" srcId="{5532EA0C-AA91-42A7-AC2F-122CD30D0EE3}" destId="{170FB0FB-49C2-4A0A-AF60-12B2BB18C383}" srcOrd="0" destOrd="0" parTransId="{416B3701-B783-4366-B49C-9DB5583FB215}" sibTransId="{C7370154-6728-417A-A2AD-8C4648A9D4A8}"/>
    <dgm:cxn modelId="{F3F3C23E-7375-4E67-83A1-01F7433B3751}" srcId="{5532EA0C-AA91-42A7-AC2F-122CD30D0EE3}" destId="{B8F83FBF-DBC8-423C-9252-379F842D6C89}" srcOrd="4" destOrd="0" parTransId="{E303B7ED-04FC-4ACC-B6E4-58D0B3D49889}" sibTransId="{3682FCF5-3FC8-4B99-8BC0-55227D84496D}"/>
    <dgm:cxn modelId="{32391CB4-4AEA-430C-8FD7-F74AE76200B3}" srcId="{5532EA0C-AA91-42A7-AC2F-122CD30D0EE3}" destId="{545321D7-C79B-4FC7-AFD8-0E8C1D1295CA}" srcOrd="3" destOrd="0" parTransId="{61DDCF9D-A613-41A3-AF96-91D2DC66EC9A}" sibTransId="{E8625B06-90AB-4190-B348-DA587F552EAC}"/>
    <dgm:cxn modelId="{D6792161-E74B-4EDE-97F6-43BE53BCFA2B}" type="presParOf" srcId="{4B7DF646-186A-4BB9-9413-8C14AFCA932C}" destId="{3B7792CD-693F-41BB-8F49-56DCF4674431}" srcOrd="0" destOrd="0" presId="urn:microsoft.com/office/officeart/2005/8/layout/vList2"/>
    <dgm:cxn modelId="{6E72E22A-DA1B-445C-99DE-7DA01832B097}" type="presParOf" srcId="{4B7DF646-186A-4BB9-9413-8C14AFCA932C}" destId="{85421F63-64C3-4B66-915F-B0E66C160528}" srcOrd="1" destOrd="0" presId="urn:microsoft.com/office/officeart/2005/8/layout/vList2"/>
    <dgm:cxn modelId="{6405FDF0-2353-4045-9C0F-E1DE3681BF55}" type="presParOf" srcId="{4B7DF646-186A-4BB9-9413-8C14AFCA932C}" destId="{46086625-9B41-4EB8-908F-86BEB2994B66}" srcOrd="2" destOrd="0" presId="urn:microsoft.com/office/officeart/2005/8/layout/vList2"/>
    <dgm:cxn modelId="{02B7C752-9527-48B7-9A1A-B99DF781BB74}" type="presParOf" srcId="{4B7DF646-186A-4BB9-9413-8C14AFCA932C}" destId="{973F11F2-DA17-4471-8111-EEBB0D891343}" srcOrd="3" destOrd="0" presId="urn:microsoft.com/office/officeart/2005/8/layout/vList2"/>
    <dgm:cxn modelId="{F55166BA-9329-4193-A308-B4AF79719D22}" type="presParOf" srcId="{4B7DF646-186A-4BB9-9413-8C14AFCA932C}" destId="{B922128C-878E-40B5-9E45-7DE1AE4AEA7A}" srcOrd="4" destOrd="0" presId="urn:microsoft.com/office/officeart/2005/8/layout/vList2"/>
    <dgm:cxn modelId="{F4B118AF-BBD8-4D43-A718-9A1F71791447}" type="presParOf" srcId="{4B7DF646-186A-4BB9-9413-8C14AFCA932C}" destId="{1EF0C5A1-1D5B-4BEE-B499-572BF93891E4}" srcOrd="5" destOrd="0" presId="urn:microsoft.com/office/officeart/2005/8/layout/vList2"/>
    <dgm:cxn modelId="{A37C1C29-FBE7-4E5D-B06F-4B2B840642E5}" type="presParOf" srcId="{4B7DF646-186A-4BB9-9413-8C14AFCA932C}" destId="{EED10153-F464-4CFE-BEB1-B42C8102CD32}" srcOrd="6" destOrd="0" presId="urn:microsoft.com/office/officeart/2005/8/layout/vList2"/>
    <dgm:cxn modelId="{1BCEC0D9-3E43-481A-B895-2457241DBEDF}" type="presParOf" srcId="{4B7DF646-186A-4BB9-9413-8C14AFCA932C}" destId="{D4AC66D4-5F7E-4399-B70A-11CCAFC4C02E}" srcOrd="7" destOrd="0" presId="urn:microsoft.com/office/officeart/2005/8/layout/vList2"/>
    <dgm:cxn modelId="{6784B785-4363-440C-B748-BF0A52334561}" type="presParOf" srcId="{4B7DF646-186A-4BB9-9413-8C14AFCA932C}" destId="{E8E9D251-948F-4154-8622-FE18567A621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b="0" i="0" dirty="0" smtClean="0"/>
            <a:t>查询会广播到索引中每一个分片拷贝（主分片或者副本分片）</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97DF6121-DE65-4F6A-B920-907CABCB62BB}">
      <dgm:prSet custT="1"/>
      <dgm:spPr/>
      <dgm:t>
        <a:bodyPr/>
        <a:lstStyle/>
        <a:p>
          <a:r>
            <a:rPr lang="zh-CN" altLang="en-US" sz="1800" b="0" i="0" dirty="0" smtClean="0"/>
            <a:t>每个分片在本地执行搜索并构建一个匹配文档的 </a:t>
          </a:r>
          <a:r>
            <a:rPr lang="en-US" altLang="zh-CN" sz="1800" b="0" i="0" dirty="0" smtClean="0"/>
            <a:t>_</a:t>
          </a:r>
          <a:r>
            <a:rPr lang="zh-CN" altLang="en-US" sz="1800" b="0" i="0" dirty="0" smtClean="0"/>
            <a:t>优先队列</a:t>
          </a:r>
          <a:r>
            <a:rPr lang="en-US" altLang="zh-CN" sz="1800" b="0" i="0" dirty="0" smtClean="0"/>
            <a:t>_</a:t>
          </a:r>
          <a:endParaRPr lang="zh-CN" altLang="en-US" sz="1800" dirty="0" smtClean="0">
            <a:solidFill>
              <a:schemeClr val="bg1"/>
            </a:solidFill>
          </a:endParaRPr>
        </a:p>
      </dgm:t>
    </dgm:pt>
    <dgm:pt modelId="{3526ACE9-1E9D-40BF-90DE-4B44BAEC74B3}" type="parTrans" cxnId="{EDEED251-9C92-4773-8038-F03AC89DC505}">
      <dgm:prSet/>
      <dgm:spPr/>
      <dgm:t>
        <a:bodyPr/>
        <a:lstStyle/>
        <a:p>
          <a:endParaRPr lang="zh-CN" altLang="en-US"/>
        </a:p>
      </dgm:t>
    </dgm:pt>
    <dgm:pt modelId="{44AB02C6-2529-489B-8E86-6EFC841CAB5C}" type="sibTrans" cxnId="{EDEED251-9C92-4773-8038-F03AC89DC505}">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2">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46086625-9B41-4EB8-908F-86BEB2994B66}" type="pres">
      <dgm:prSet presAssocID="{97DF6121-DE65-4F6A-B920-907CABCB62BB}" presName="parentText" presStyleLbl="node1" presStyleIdx="1" presStyleCnt="2">
        <dgm:presLayoutVars>
          <dgm:chMax val="0"/>
          <dgm:bulletEnabled val="1"/>
        </dgm:presLayoutVars>
      </dgm:prSet>
      <dgm:spPr/>
      <dgm:t>
        <a:bodyPr/>
        <a:lstStyle/>
        <a:p>
          <a:endParaRPr lang="zh-CN" altLang="en-US"/>
        </a:p>
      </dgm:t>
    </dgm:pt>
  </dgm:ptLst>
  <dgm:cxnLst>
    <dgm:cxn modelId="{B97D650A-8414-433A-8921-EF7493079B0E}" srcId="{5532EA0C-AA91-42A7-AC2F-122CD30D0EE3}" destId="{170FB0FB-49C2-4A0A-AF60-12B2BB18C383}" srcOrd="0" destOrd="0" parTransId="{416B3701-B783-4366-B49C-9DB5583FB215}" sibTransId="{C7370154-6728-417A-A2AD-8C4648A9D4A8}"/>
    <dgm:cxn modelId="{EDEED251-9C92-4773-8038-F03AC89DC505}" srcId="{5532EA0C-AA91-42A7-AC2F-122CD30D0EE3}" destId="{97DF6121-DE65-4F6A-B920-907CABCB62BB}" srcOrd="1" destOrd="0" parTransId="{3526ACE9-1E9D-40BF-90DE-4B44BAEC74B3}" sibTransId="{44AB02C6-2529-489B-8E86-6EFC841CAB5C}"/>
    <dgm:cxn modelId="{80D4850B-CDE3-4212-AA65-8545128CFE8B}" type="presOf" srcId="{170FB0FB-49C2-4A0A-AF60-12B2BB18C383}" destId="{3B7792CD-693F-41BB-8F49-56DCF4674431}" srcOrd="0" destOrd="0" presId="urn:microsoft.com/office/officeart/2005/8/layout/vList2"/>
    <dgm:cxn modelId="{6D4E8A67-7558-4082-9E0F-B13CFACC6ADB}" type="presOf" srcId="{97DF6121-DE65-4F6A-B920-907CABCB62BB}" destId="{46086625-9B41-4EB8-908F-86BEB2994B66}" srcOrd="0" destOrd="0" presId="urn:microsoft.com/office/officeart/2005/8/layout/vList2"/>
    <dgm:cxn modelId="{7B032F5F-19EF-47BC-90E6-95440E35916D}" type="presOf" srcId="{5532EA0C-AA91-42A7-AC2F-122CD30D0EE3}" destId="{4B7DF646-186A-4BB9-9413-8C14AFCA932C}" srcOrd="0" destOrd="0" presId="urn:microsoft.com/office/officeart/2005/8/layout/vList2"/>
    <dgm:cxn modelId="{9A6939DA-16EE-45D8-AB46-BA109593816F}" type="presParOf" srcId="{4B7DF646-186A-4BB9-9413-8C14AFCA932C}" destId="{3B7792CD-693F-41BB-8F49-56DCF4674431}" srcOrd="0" destOrd="0" presId="urn:microsoft.com/office/officeart/2005/8/layout/vList2"/>
    <dgm:cxn modelId="{274099F0-E04C-4BD0-BBD4-DB7C6307DB5E}" type="presParOf" srcId="{4B7DF646-186A-4BB9-9413-8C14AFCA932C}" destId="{85421F63-64C3-4B66-915F-B0E66C160528}" srcOrd="1" destOrd="0" presId="urn:microsoft.com/office/officeart/2005/8/layout/vList2"/>
    <dgm:cxn modelId="{B3A233E2-A1D9-4967-87A6-C18DF2CB7554}" type="presParOf" srcId="{4B7DF646-186A-4BB9-9413-8C14AFCA932C}" destId="{46086625-9B41-4EB8-908F-86BEB2994B6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3CD1D4-6BEC-4775-A384-9C881B724C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871C8D1-01BB-4E0D-B035-2B57EDBD9739}">
      <dgm:prSet phldrT="[文本]"/>
      <dgm:spPr/>
      <dgm:t>
        <a:bodyPr/>
        <a:lstStyle/>
        <a:p>
          <a:r>
            <a:rPr lang="en-US" altLang="zh-CN" b="0" i="0" dirty="0" smtClean="0"/>
            <a:t>2010</a:t>
          </a:r>
          <a:r>
            <a:rPr lang="zh-CN" altLang="en-US" b="0" i="0" dirty="0" smtClean="0"/>
            <a:t>年</a:t>
          </a:r>
          <a:r>
            <a:rPr lang="en-US" altLang="zh-CN" b="0" i="0" dirty="0" smtClean="0"/>
            <a:t>2</a:t>
          </a:r>
          <a:r>
            <a:rPr lang="zh-CN" altLang="en-US" b="0" i="0" dirty="0" smtClean="0"/>
            <a:t>月公开第一个版本</a:t>
          </a:r>
          <a:endParaRPr lang="zh-CN" altLang="en-US" dirty="0"/>
        </a:p>
      </dgm:t>
    </dgm:pt>
    <dgm:pt modelId="{3B3B0AC6-0F38-43C6-8991-88184FC65543}" type="parTrans" cxnId="{E608FCD9-616E-4A87-8493-21FCBAEA2921}">
      <dgm:prSet/>
      <dgm:spPr/>
      <dgm:t>
        <a:bodyPr/>
        <a:lstStyle/>
        <a:p>
          <a:endParaRPr lang="zh-CN" altLang="en-US"/>
        </a:p>
      </dgm:t>
    </dgm:pt>
    <dgm:pt modelId="{6A4CFBA6-8354-4D95-A0FA-E0ECA81654F1}" type="sibTrans" cxnId="{E608FCD9-616E-4A87-8493-21FCBAEA2921}">
      <dgm:prSet/>
      <dgm:spPr/>
      <dgm:t>
        <a:bodyPr/>
        <a:lstStyle/>
        <a:p>
          <a:endParaRPr lang="zh-CN" altLang="en-US"/>
        </a:p>
      </dgm:t>
    </dgm:pt>
    <dgm:pt modelId="{1E9134BB-0FEB-4E77-B107-EE477EE84C5F}">
      <dgm:prSet phldrT="[文本]"/>
      <dgm:spPr/>
      <dgm:t>
        <a:bodyPr/>
        <a:lstStyle/>
        <a:p>
          <a:r>
            <a:rPr lang="zh-CN" altLang="en-US" dirty="0" smtClean="0"/>
            <a:t>构建食谱搜索引擎</a:t>
          </a:r>
          <a:endParaRPr lang="zh-CN" altLang="en-US" dirty="0"/>
        </a:p>
      </dgm:t>
    </dgm:pt>
    <dgm:pt modelId="{9691F673-4D86-4C55-BBF5-2912A574D3D4}" type="parTrans" cxnId="{B82136F1-1DBA-4069-9D2F-7AF1D573300B}">
      <dgm:prSet/>
      <dgm:spPr/>
      <dgm:t>
        <a:bodyPr/>
        <a:lstStyle/>
        <a:p>
          <a:endParaRPr lang="zh-CN" altLang="en-US"/>
        </a:p>
      </dgm:t>
    </dgm:pt>
    <dgm:pt modelId="{C73BECC5-888D-43CC-AE61-9C65C8BBF66A}" type="sibTrans" cxnId="{B82136F1-1DBA-4069-9D2F-7AF1D573300B}">
      <dgm:prSet/>
      <dgm:spPr/>
      <dgm:t>
        <a:bodyPr/>
        <a:lstStyle/>
        <a:p>
          <a:endParaRPr lang="zh-CN" altLang="en-US"/>
        </a:p>
      </dgm:t>
    </dgm:pt>
    <dgm:pt modelId="{14B4EFB6-D119-43B0-BCE0-ACA3A3D3CB93}" type="pres">
      <dgm:prSet presAssocID="{1D3CD1D4-6BEC-4775-A384-9C881B724C6C}" presName="Name0" presStyleCnt="0">
        <dgm:presLayoutVars>
          <dgm:chMax val="7"/>
          <dgm:chPref val="7"/>
          <dgm:dir/>
        </dgm:presLayoutVars>
      </dgm:prSet>
      <dgm:spPr/>
      <dgm:t>
        <a:bodyPr/>
        <a:lstStyle/>
        <a:p>
          <a:endParaRPr lang="zh-CN" altLang="en-US"/>
        </a:p>
      </dgm:t>
    </dgm:pt>
    <dgm:pt modelId="{04B26BBD-AA0A-465C-A7FF-0E69ED2E66F8}" type="pres">
      <dgm:prSet presAssocID="{1D3CD1D4-6BEC-4775-A384-9C881B724C6C}" presName="Name1" presStyleCnt="0"/>
      <dgm:spPr/>
    </dgm:pt>
    <dgm:pt modelId="{36B44D8B-C84A-43BE-8323-EC5192306B1D}" type="pres">
      <dgm:prSet presAssocID="{1D3CD1D4-6BEC-4775-A384-9C881B724C6C}" presName="cycle" presStyleCnt="0"/>
      <dgm:spPr/>
    </dgm:pt>
    <dgm:pt modelId="{5515F9D1-7886-408A-8387-9F9B86C5C1FF}" type="pres">
      <dgm:prSet presAssocID="{1D3CD1D4-6BEC-4775-A384-9C881B724C6C}" presName="srcNode" presStyleLbl="node1" presStyleIdx="0" presStyleCnt="2"/>
      <dgm:spPr/>
    </dgm:pt>
    <dgm:pt modelId="{6FC2F8B1-7A24-44D9-B181-A3F0236EBF80}" type="pres">
      <dgm:prSet presAssocID="{1D3CD1D4-6BEC-4775-A384-9C881B724C6C}" presName="conn" presStyleLbl="parChTrans1D2" presStyleIdx="0" presStyleCnt="1"/>
      <dgm:spPr/>
      <dgm:t>
        <a:bodyPr/>
        <a:lstStyle/>
        <a:p>
          <a:endParaRPr lang="zh-CN" altLang="en-US"/>
        </a:p>
      </dgm:t>
    </dgm:pt>
    <dgm:pt modelId="{E0D165AC-028C-425C-B4BE-D9B16CDE1B04}" type="pres">
      <dgm:prSet presAssocID="{1D3CD1D4-6BEC-4775-A384-9C881B724C6C}" presName="extraNode" presStyleLbl="node1" presStyleIdx="0" presStyleCnt="2"/>
      <dgm:spPr/>
    </dgm:pt>
    <dgm:pt modelId="{D454E272-B29F-4455-993F-8F32B69C7E96}" type="pres">
      <dgm:prSet presAssocID="{1D3CD1D4-6BEC-4775-A384-9C881B724C6C}" presName="dstNode" presStyleLbl="node1" presStyleIdx="0" presStyleCnt="2"/>
      <dgm:spPr/>
    </dgm:pt>
    <dgm:pt modelId="{444A72A8-9129-4A1C-9108-5824618FA31E}" type="pres">
      <dgm:prSet presAssocID="{F871C8D1-01BB-4E0D-B035-2B57EDBD9739}" presName="text_1" presStyleLbl="node1" presStyleIdx="0" presStyleCnt="2">
        <dgm:presLayoutVars>
          <dgm:bulletEnabled val="1"/>
        </dgm:presLayoutVars>
      </dgm:prSet>
      <dgm:spPr/>
      <dgm:t>
        <a:bodyPr/>
        <a:lstStyle/>
        <a:p>
          <a:endParaRPr lang="zh-CN" altLang="en-US"/>
        </a:p>
      </dgm:t>
    </dgm:pt>
    <dgm:pt modelId="{A94FE092-340F-4724-AE2C-FB576EDB768F}" type="pres">
      <dgm:prSet presAssocID="{F871C8D1-01BB-4E0D-B035-2B57EDBD9739}" presName="accent_1" presStyleCnt="0"/>
      <dgm:spPr/>
    </dgm:pt>
    <dgm:pt modelId="{BCCCD0AE-C3CD-48DF-8136-6CF9939368ED}" type="pres">
      <dgm:prSet presAssocID="{F871C8D1-01BB-4E0D-B035-2B57EDBD9739}" presName="accentRepeatNode" presStyleLbl="solidFgAcc1" presStyleIdx="0" presStyleCnt="2"/>
      <dgm:spPr>
        <a:solidFill>
          <a:schemeClr val="bg1"/>
        </a:solidFill>
      </dgm:spPr>
    </dgm:pt>
    <dgm:pt modelId="{10702754-4B46-4A82-AA4F-5A123B9A544C}" type="pres">
      <dgm:prSet presAssocID="{1E9134BB-0FEB-4E77-B107-EE477EE84C5F}" presName="text_2" presStyleLbl="node1" presStyleIdx="1" presStyleCnt="2">
        <dgm:presLayoutVars>
          <dgm:bulletEnabled val="1"/>
        </dgm:presLayoutVars>
      </dgm:prSet>
      <dgm:spPr/>
      <dgm:t>
        <a:bodyPr/>
        <a:lstStyle/>
        <a:p>
          <a:endParaRPr lang="zh-CN" altLang="en-US"/>
        </a:p>
      </dgm:t>
    </dgm:pt>
    <dgm:pt modelId="{428FE731-8576-4C99-A3A8-E08C7EEC6D11}" type="pres">
      <dgm:prSet presAssocID="{1E9134BB-0FEB-4E77-B107-EE477EE84C5F}" presName="accent_2" presStyleCnt="0"/>
      <dgm:spPr/>
    </dgm:pt>
    <dgm:pt modelId="{6AE07286-5927-4CC4-83F9-B74DCB9A72A8}" type="pres">
      <dgm:prSet presAssocID="{1E9134BB-0FEB-4E77-B107-EE477EE84C5F}" presName="accentRepeatNode" presStyleLbl="solidFgAcc1" presStyleIdx="1" presStyleCnt="2"/>
      <dgm:spPr/>
    </dgm:pt>
  </dgm:ptLst>
  <dgm:cxnLst>
    <dgm:cxn modelId="{E608FCD9-616E-4A87-8493-21FCBAEA2921}" srcId="{1D3CD1D4-6BEC-4775-A384-9C881B724C6C}" destId="{F871C8D1-01BB-4E0D-B035-2B57EDBD9739}" srcOrd="0" destOrd="0" parTransId="{3B3B0AC6-0F38-43C6-8991-88184FC65543}" sibTransId="{6A4CFBA6-8354-4D95-A0FA-E0ECA81654F1}"/>
    <dgm:cxn modelId="{207D5BAC-E022-4C2F-BF0B-FE493DB73668}" type="presOf" srcId="{1D3CD1D4-6BEC-4775-A384-9C881B724C6C}" destId="{14B4EFB6-D119-43B0-BCE0-ACA3A3D3CB93}" srcOrd="0" destOrd="0" presId="urn:microsoft.com/office/officeart/2008/layout/VerticalCurvedList"/>
    <dgm:cxn modelId="{13820465-EF06-4CEB-ADBC-651A397D9D9B}" type="presOf" srcId="{6A4CFBA6-8354-4D95-A0FA-E0ECA81654F1}" destId="{6FC2F8B1-7A24-44D9-B181-A3F0236EBF80}" srcOrd="0" destOrd="0" presId="urn:microsoft.com/office/officeart/2008/layout/VerticalCurvedList"/>
    <dgm:cxn modelId="{60CF2686-91A7-4FDC-B339-D46898ABABF0}" type="presOf" srcId="{1E9134BB-0FEB-4E77-B107-EE477EE84C5F}" destId="{10702754-4B46-4A82-AA4F-5A123B9A544C}" srcOrd="0" destOrd="0" presId="urn:microsoft.com/office/officeart/2008/layout/VerticalCurvedList"/>
    <dgm:cxn modelId="{B2667479-FDFD-4FEB-9E44-7323B3186411}" type="presOf" srcId="{F871C8D1-01BB-4E0D-B035-2B57EDBD9739}" destId="{444A72A8-9129-4A1C-9108-5824618FA31E}" srcOrd="0" destOrd="0" presId="urn:microsoft.com/office/officeart/2008/layout/VerticalCurvedList"/>
    <dgm:cxn modelId="{B82136F1-1DBA-4069-9D2F-7AF1D573300B}" srcId="{1D3CD1D4-6BEC-4775-A384-9C881B724C6C}" destId="{1E9134BB-0FEB-4E77-B107-EE477EE84C5F}" srcOrd="1" destOrd="0" parTransId="{9691F673-4D86-4C55-BBF5-2912A574D3D4}" sibTransId="{C73BECC5-888D-43CC-AE61-9C65C8BBF66A}"/>
    <dgm:cxn modelId="{997D6E12-14C9-4E53-A155-2B8FF3FC89D4}" type="presParOf" srcId="{14B4EFB6-D119-43B0-BCE0-ACA3A3D3CB93}" destId="{04B26BBD-AA0A-465C-A7FF-0E69ED2E66F8}" srcOrd="0" destOrd="0" presId="urn:microsoft.com/office/officeart/2008/layout/VerticalCurvedList"/>
    <dgm:cxn modelId="{0A34C2C2-439C-4CD0-B33D-243DAFA9BF4D}" type="presParOf" srcId="{04B26BBD-AA0A-465C-A7FF-0E69ED2E66F8}" destId="{36B44D8B-C84A-43BE-8323-EC5192306B1D}" srcOrd="0" destOrd="0" presId="urn:microsoft.com/office/officeart/2008/layout/VerticalCurvedList"/>
    <dgm:cxn modelId="{A1FBC201-7D44-42CD-A861-79B350478ECB}" type="presParOf" srcId="{36B44D8B-C84A-43BE-8323-EC5192306B1D}" destId="{5515F9D1-7886-408A-8387-9F9B86C5C1FF}" srcOrd="0" destOrd="0" presId="urn:microsoft.com/office/officeart/2008/layout/VerticalCurvedList"/>
    <dgm:cxn modelId="{7C396211-02E4-43D5-91BF-4123BC049CD8}" type="presParOf" srcId="{36B44D8B-C84A-43BE-8323-EC5192306B1D}" destId="{6FC2F8B1-7A24-44D9-B181-A3F0236EBF80}" srcOrd="1" destOrd="0" presId="urn:microsoft.com/office/officeart/2008/layout/VerticalCurvedList"/>
    <dgm:cxn modelId="{61A6167D-FC7B-4B5B-90FC-DD1B909FF388}" type="presParOf" srcId="{36B44D8B-C84A-43BE-8323-EC5192306B1D}" destId="{E0D165AC-028C-425C-B4BE-D9B16CDE1B04}" srcOrd="2" destOrd="0" presId="urn:microsoft.com/office/officeart/2008/layout/VerticalCurvedList"/>
    <dgm:cxn modelId="{83B64BA0-9268-4F48-B7F2-68B2FD3271AF}" type="presParOf" srcId="{36B44D8B-C84A-43BE-8323-EC5192306B1D}" destId="{D454E272-B29F-4455-993F-8F32B69C7E96}" srcOrd="3" destOrd="0" presId="urn:microsoft.com/office/officeart/2008/layout/VerticalCurvedList"/>
    <dgm:cxn modelId="{632E9297-3382-4863-A4B3-939C5359745E}" type="presParOf" srcId="{04B26BBD-AA0A-465C-A7FF-0E69ED2E66F8}" destId="{444A72A8-9129-4A1C-9108-5824618FA31E}" srcOrd="1" destOrd="0" presId="urn:microsoft.com/office/officeart/2008/layout/VerticalCurvedList"/>
    <dgm:cxn modelId="{4AF48AD4-F6E5-4D6F-A407-AF039932344A}" type="presParOf" srcId="{04B26BBD-AA0A-465C-A7FF-0E69ED2E66F8}" destId="{A94FE092-340F-4724-AE2C-FB576EDB768F}" srcOrd="2" destOrd="0" presId="urn:microsoft.com/office/officeart/2008/layout/VerticalCurvedList"/>
    <dgm:cxn modelId="{1D5F1B06-D58D-404A-A75B-03975EBB991F}" type="presParOf" srcId="{A94FE092-340F-4724-AE2C-FB576EDB768F}" destId="{BCCCD0AE-C3CD-48DF-8136-6CF9939368ED}" srcOrd="0" destOrd="0" presId="urn:microsoft.com/office/officeart/2008/layout/VerticalCurvedList"/>
    <dgm:cxn modelId="{6CB1D444-E482-473B-AA30-7E5914E3967F}" type="presParOf" srcId="{04B26BBD-AA0A-465C-A7FF-0E69ED2E66F8}" destId="{10702754-4B46-4A82-AA4F-5A123B9A544C}" srcOrd="3" destOrd="0" presId="urn:microsoft.com/office/officeart/2008/layout/VerticalCurvedList"/>
    <dgm:cxn modelId="{6A13A4D3-CF14-4C75-8A5B-15A901D0603D}" type="presParOf" srcId="{04B26BBD-AA0A-465C-A7FF-0E69ED2E66F8}" destId="{428FE731-8576-4C99-A3A8-E08C7EEC6D11}" srcOrd="4" destOrd="0" presId="urn:microsoft.com/office/officeart/2008/layout/VerticalCurvedList"/>
    <dgm:cxn modelId="{3C19B176-AE0D-4F08-A141-D3365A1EA838}" type="presParOf" srcId="{428FE731-8576-4C99-A3A8-E08C7EEC6D11}" destId="{6AE07286-5927-4CC4-83F9-B74DCB9A72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en-US" sz="1800" dirty="0" smtClean="0">
              <a:solidFill>
                <a:schemeClr val="bg1"/>
              </a:solidFill>
            </a:rPr>
            <a:t>shard</a:t>
          </a:r>
          <a:r>
            <a:rPr lang="zh-CN" altLang="en-US" sz="1800" dirty="0" smtClean="0">
              <a:solidFill>
                <a:schemeClr val="bg1"/>
              </a:solidFill>
            </a:rPr>
            <a:t>的分配是由</a:t>
          </a:r>
          <a:r>
            <a:rPr lang="en-US" altLang="en-US" sz="1800" dirty="0" smtClean="0">
              <a:solidFill>
                <a:schemeClr val="bg1"/>
              </a:solidFill>
            </a:rPr>
            <a:t>Elasticsearch</a:t>
          </a:r>
          <a:r>
            <a:rPr lang="zh-CN" altLang="en-US" sz="1800" dirty="0" smtClean="0">
              <a:solidFill>
                <a:schemeClr val="bg1"/>
              </a:solidFill>
            </a:rPr>
            <a:t>自动决定的</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dirty="0" smtClean="0">
              <a:solidFill>
                <a:schemeClr val="bg1"/>
              </a:solidFill>
            </a:rPr>
            <a:t>1. </a:t>
          </a:r>
          <a:r>
            <a:rPr lang="zh-CN" altLang="en-US" sz="1800" dirty="0" smtClean="0">
              <a:solidFill>
                <a:schemeClr val="bg1"/>
              </a:solidFill>
            </a:rPr>
            <a:t>新索引生成</a:t>
          </a: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smtClean="0">
              <a:solidFill>
                <a:schemeClr val="bg1"/>
              </a:solidFill>
            </a:rPr>
            <a:t>2. </a:t>
          </a:r>
          <a:r>
            <a:rPr lang="zh-CN" altLang="en-US" sz="1800" dirty="0" smtClean="0">
              <a:solidFill>
                <a:schemeClr val="bg1"/>
              </a:solidFill>
            </a:rPr>
            <a:t>索引的删除</a:t>
          </a: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B8F83FBF-DBC8-423C-9252-379F842D6C89}">
      <dgm:prSet custT="1"/>
      <dgm:spPr/>
      <dgm:t>
        <a:bodyPr/>
        <a:lstStyle/>
        <a:p>
          <a:r>
            <a:rPr lang="en-US" altLang="zh-CN" sz="1800" dirty="0" smtClean="0">
              <a:solidFill>
                <a:schemeClr val="bg1"/>
              </a:solidFill>
            </a:rPr>
            <a:t>3. </a:t>
          </a:r>
          <a:r>
            <a:rPr lang="zh-CN" altLang="en-US" sz="1800" dirty="0" smtClean="0">
              <a:solidFill>
                <a:schemeClr val="bg1"/>
              </a:solidFill>
            </a:rPr>
            <a:t>新增副本分片</a:t>
          </a:r>
        </a:p>
      </dgm:t>
    </dgm:pt>
    <dgm:pt modelId="{E303B7ED-04FC-4ACC-B6E4-58D0B3D49889}" type="parTrans" cxnId="{F3F3C23E-7375-4E67-83A1-01F7433B3751}">
      <dgm:prSet/>
      <dgm:spPr/>
      <dgm:t>
        <a:bodyPr/>
        <a:lstStyle/>
        <a:p>
          <a:endParaRPr lang="zh-CN" altLang="en-US"/>
        </a:p>
      </dgm:t>
    </dgm:pt>
    <dgm:pt modelId="{3682FCF5-3FC8-4B99-8BC0-55227D84496D}" type="sibTrans" cxnId="{F3F3C23E-7375-4E67-83A1-01F7433B3751}">
      <dgm:prSet/>
      <dgm:spPr/>
      <dgm:t>
        <a:bodyPr/>
        <a:lstStyle/>
        <a:p>
          <a:endParaRPr lang="zh-CN" altLang="en-US"/>
        </a:p>
      </dgm:t>
    </dgm:pt>
    <dgm:pt modelId="{D4F6EF48-20FE-4B50-A97C-17DA6B91F0B2}">
      <dgm:prSet custT="1"/>
      <dgm:spPr/>
      <dgm:t>
        <a:bodyPr/>
        <a:lstStyle/>
        <a:p>
          <a:r>
            <a:rPr lang="en-US" altLang="zh-CN" sz="1800" dirty="0" smtClean="0">
              <a:solidFill>
                <a:schemeClr val="bg1"/>
              </a:solidFill>
            </a:rPr>
            <a:t>4. </a:t>
          </a:r>
          <a:r>
            <a:rPr lang="zh-CN" altLang="zh-CN" sz="1800" dirty="0" smtClean="0">
              <a:solidFill>
                <a:schemeClr val="bg1"/>
              </a:solidFill>
            </a:rPr>
            <a:t>节点增减引发的数据均衡</a:t>
          </a:r>
          <a:endParaRPr lang="zh-CN" altLang="en-US" sz="1800" dirty="0" smtClean="0">
            <a:solidFill>
              <a:schemeClr val="bg1"/>
            </a:solidFill>
          </a:endParaRPr>
        </a:p>
      </dgm:t>
    </dgm:pt>
    <dgm:pt modelId="{CD8FC8B8-E582-4B82-8C4C-747E9F29151F}" type="parTrans" cxnId="{833E0067-D67F-446D-85B8-FEC93EE89F15}">
      <dgm:prSet/>
      <dgm:spPr/>
      <dgm:t>
        <a:bodyPr/>
        <a:lstStyle/>
        <a:p>
          <a:endParaRPr lang="zh-CN" altLang="en-US"/>
        </a:p>
      </dgm:t>
    </dgm:pt>
    <dgm:pt modelId="{FD3B4C18-047F-4A5B-90C3-FDE82D2866FC}" type="sibTrans" cxnId="{833E0067-D67F-446D-85B8-FEC93EE89F15}">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1" presStyleCnt="5">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2" presStyleCnt="5">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E8E9D251-948F-4154-8622-FE18567A6214}" type="pres">
      <dgm:prSet presAssocID="{B8F83FBF-DBC8-423C-9252-379F842D6C89}" presName="parentText" presStyleLbl="node1" presStyleIdx="3" presStyleCnt="5">
        <dgm:presLayoutVars>
          <dgm:chMax val="0"/>
          <dgm:bulletEnabled val="1"/>
        </dgm:presLayoutVars>
      </dgm:prSet>
      <dgm:spPr/>
      <dgm:t>
        <a:bodyPr/>
        <a:lstStyle/>
        <a:p>
          <a:endParaRPr lang="zh-CN" altLang="en-US"/>
        </a:p>
      </dgm:t>
    </dgm:pt>
    <dgm:pt modelId="{3CF35554-81B2-492F-A835-5A53034E4916}" type="pres">
      <dgm:prSet presAssocID="{3682FCF5-3FC8-4B99-8BC0-55227D84496D}" presName="spacer" presStyleCnt="0"/>
      <dgm:spPr/>
    </dgm:pt>
    <dgm:pt modelId="{457CD2CB-BFED-4F78-855B-E7861D4F9607}" type="pres">
      <dgm:prSet presAssocID="{D4F6EF48-20FE-4B50-A97C-17DA6B91F0B2}" presName="parentText" presStyleLbl="node1" presStyleIdx="4" presStyleCnt="5">
        <dgm:presLayoutVars>
          <dgm:chMax val="0"/>
          <dgm:bulletEnabled val="1"/>
        </dgm:presLayoutVars>
      </dgm:prSet>
      <dgm:spPr/>
      <dgm:t>
        <a:bodyPr/>
        <a:lstStyle/>
        <a:p>
          <a:endParaRPr lang="zh-CN" altLang="en-US"/>
        </a:p>
      </dgm:t>
    </dgm:pt>
  </dgm:ptLst>
  <dgm:cxnLst>
    <dgm:cxn modelId="{98A7EDFB-9541-41AE-96EA-DB2EF67018B6}" type="presOf" srcId="{5532EA0C-AA91-42A7-AC2F-122CD30D0EE3}" destId="{4B7DF646-186A-4BB9-9413-8C14AFCA932C}" srcOrd="0" destOrd="0" presId="urn:microsoft.com/office/officeart/2005/8/layout/vList2"/>
    <dgm:cxn modelId="{10E62EAA-16BF-4494-B036-10A9EE08F4AD}" type="presOf" srcId="{545321D7-C79B-4FC7-AFD8-0E8C1D1295CA}" destId="{EED10153-F464-4CFE-BEB1-B42C8102CD32}" srcOrd="0" destOrd="0" presId="urn:microsoft.com/office/officeart/2005/8/layout/vList2"/>
    <dgm:cxn modelId="{7A49F26F-93F8-42DB-A2B5-301071478370}" type="presOf" srcId="{7CF00327-B3F8-4633-9804-8129A49BA21C}" destId="{B922128C-878E-40B5-9E45-7DE1AE4AEA7A}" srcOrd="0" destOrd="0" presId="urn:microsoft.com/office/officeart/2005/8/layout/vList2"/>
    <dgm:cxn modelId="{6FABE2CB-B70D-49FB-9C1E-9C519F8CC322}" srcId="{5532EA0C-AA91-42A7-AC2F-122CD30D0EE3}" destId="{7CF00327-B3F8-4633-9804-8129A49BA21C}" srcOrd="1" destOrd="0" parTransId="{DB744F6B-481A-4AA7-9977-2865AD7AC687}" sibTransId="{9BC96C4E-859F-41A7-A107-EC899FD225A3}"/>
    <dgm:cxn modelId="{25A4FFAB-2095-448B-855B-04B3B1B23CF7}" type="presOf" srcId="{D4F6EF48-20FE-4B50-A97C-17DA6B91F0B2}" destId="{457CD2CB-BFED-4F78-855B-E7861D4F9607}" srcOrd="0" destOrd="0" presId="urn:microsoft.com/office/officeart/2005/8/layout/vList2"/>
    <dgm:cxn modelId="{F044B15A-FDCD-4C6D-B434-866C229B81A5}" type="presOf" srcId="{B8F83FBF-DBC8-423C-9252-379F842D6C89}" destId="{E8E9D251-948F-4154-8622-FE18567A6214}"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833E0067-D67F-446D-85B8-FEC93EE89F15}" srcId="{5532EA0C-AA91-42A7-AC2F-122CD30D0EE3}" destId="{D4F6EF48-20FE-4B50-A97C-17DA6B91F0B2}" srcOrd="4" destOrd="0" parTransId="{CD8FC8B8-E582-4B82-8C4C-747E9F29151F}" sibTransId="{FD3B4C18-047F-4A5B-90C3-FDE82D2866FC}"/>
    <dgm:cxn modelId="{F3F3C23E-7375-4E67-83A1-01F7433B3751}" srcId="{5532EA0C-AA91-42A7-AC2F-122CD30D0EE3}" destId="{B8F83FBF-DBC8-423C-9252-379F842D6C89}" srcOrd="3" destOrd="0" parTransId="{E303B7ED-04FC-4ACC-B6E4-58D0B3D49889}" sibTransId="{3682FCF5-3FC8-4B99-8BC0-55227D84496D}"/>
    <dgm:cxn modelId="{32391CB4-4AEA-430C-8FD7-F74AE76200B3}" srcId="{5532EA0C-AA91-42A7-AC2F-122CD30D0EE3}" destId="{545321D7-C79B-4FC7-AFD8-0E8C1D1295CA}" srcOrd="2" destOrd="0" parTransId="{61DDCF9D-A613-41A3-AF96-91D2DC66EC9A}" sibTransId="{E8625B06-90AB-4190-B348-DA587F552EAC}"/>
    <dgm:cxn modelId="{53074FE6-796C-42AA-900C-544497B42688}" type="presOf" srcId="{170FB0FB-49C2-4A0A-AF60-12B2BB18C383}" destId="{3B7792CD-693F-41BB-8F49-56DCF4674431}" srcOrd="0" destOrd="0" presId="urn:microsoft.com/office/officeart/2005/8/layout/vList2"/>
    <dgm:cxn modelId="{DA2BC584-C5E3-463E-A84C-B41F5CA0E82A}" type="presParOf" srcId="{4B7DF646-186A-4BB9-9413-8C14AFCA932C}" destId="{3B7792CD-693F-41BB-8F49-56DCF4674431}" srcOrd="0" destOrd="0" presId="urn:microsoft.com/office/officeart/2005/8/layout/vList2"/>
    <dgm:cxn modelId="{010732BA-6DFC-40B7-B2E7-FDEBD8D5CD0C}" type="presParOf" srcId="{4B7DF646-186A-4BB9-9413-8C14AFCA932C}" destId="{85421F63-64C3-4B66-915F-B0E66C160528}" srcOrd="1" destOrd="0" presId="urn:microsoft.com/office/officeart/2005/8/layout/vList2"/>
    <dgm:cxn modelId="{00B6380E-6632-42C0-8942-1DCD6B331A57}" type="presParOf" srcId="{4B7DF646-186A-4BB9-9413-8C14AFCA932C}" destId="{B922128C-878E-40B5-9E45-7DE1AE4AEA7A}" srcOrd="2" destOrd="0" presId="urn:microsoft.com/office/officeart/2005/8/layout/vList2"/>
    <dgm:cxn modelId="{DCBDA36C-1D7D-4309-B22E-C7FBFF2CB25E}" type="presParOf" srcId="{4B7DF646-186A-4BB9-9413-8C14AFCA932C}" destId="{1EF0C5A1-1D5B-4BEE-B499-572BF93891E4}" srcOrd="3" destOrd="0" presId="urn:microsoft.com/office/officeart/2005/8/layout/vList2"/>
    <dgm:cxn modelId="{334E8880-A3E0-4733-AC5B-41D06016C6CA}" type="presParOf" srcId="{4B7DF646-186A-4BB9-9413-8C14AFCA932C}" destId="{EED10153-F464-4CFE-BEB1-B42C8102CD32}" srcOrd="4" destOrd="0" presId="urn:microsoft.com/office/officeart/2005/8/layout/vList2"/>
    <dgm:cxn modelId="{0312FAA4-D840-42B2-92B9-0DB302E9A8F3}" type="presParOf" srcId="{4B7DF646-186A-4BB9-9413-8C14AFCA932C}" destId="{D4AC66D4-5F7E-4399-B70A-11CCAFC4C02E}" srcOrd="5" destOrd="0" presId="urn:microsoft.com/office/officeart/2005/8/layout/vList2"/>
    <dgm:cxn modelId="{1F021E16-135F-4C34-A15D-7B1686401C4F}" type="presParOf" srcId="{4B7DF646-186A-4BB9-9413-8C14AFCA932C}" destId="{E8E9D251-948F-4154-8622-FE18567A6214}" srcOrd="6" destOrd="0" presId="urn:microsoft.com/office/officeart/2005/8/layout/vList2"/>
    <dgm:cxn modelId="{1735F4FA-0ABF-4C50-B3E6-DF69E3BAB04E}" type="presParOf" srcId="{4B7DF646-186A-4BB9-9413-8C14AFCA932C}" destId="{3CF35554-81B2-492F-A835-5A53034E4916}" srcOrd="7" destOrd="0" presId="urn:microsoft.com/office/officeart/2005/8/layout/vList2"/>
    <dgm:cxn modelId="{A43DBFC2-DD92-45C7-9C09-919017425CB7}" type="presParOf" srcId="{4B7DF646-186A-4BB9-9413-8C14AFCA932C}" destId="{457CD2CB-BFED-4F78-855B-E7861D4F960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3" qsCatId="simple" csTypeId="urn:microsoft.com/office/officeart/2005/8/colors/accent1_2" csCatId="accent1" phldr="1"/>
      <dgm:spPr/>
    </dgm:pt>
    <dgm:pt modelId="{170FB0FB-49C2-4A0A-AF60-12B2BB18C383}">
      <dgm:prSet phldrT="[文本]" custT="1"/>
      <dgm:spPr/>
      <dgm:t>
        <a:bodyPr/>
        <a:lstStyle/>
        <a:p>
          <a:r>
            <a:rPr lang="en-US" altLang="zh-CN" sz="1800" b="0" dirty="0" smtClean="0">
              <a:solidFill>
                <a:schemeClr val="accent6"/>
              </a:solidFill>
            </a:rPr>
            <a:t>green </a:t>
          </a:r>
          <a:r>
            <a:rPr lang="zh-CN" altLang="zh-CN" sz="1800" b="0" dirty="0" smtClean="0">
              <a:solidFill>
                <a:schemeClr val="accent6"/>
              </a:solidFill>
            </a:rPr>
            <a:t>绿灯</a:t>
          </a:r>
          <a:r>
            <a:rPr lang="zh-CN" altLang="en-US" sz="1800" b="0" dirty="0" smtClean="0">
              <a:solidFill>
                <a:schemeClr val="accent6"/>
              </a:solidFill>
            </a:rPr>
            <a:t>：</a:t>
          </a:r>
          <a:r>
            <a:rPr lang="zh-CN" altLang="zh-CN" sz="1800" dirty="0" smtClean="0"/>
            <a:t>所有分片都正确运行，集群非常健康。</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en-US" altLang="en-US" sz="1800" b="1" dirty="0" smtClean="0">
              <a:solidFill>
                <a:schemeClr val="accent4"/>
              </a:solidFill>
            </a:rPr>
            <a:t>yellow </a:t>
          </a:r>
          <a:r>
            <a:rPr lang="zh-CN" altLang="en-US" sz="1800" b="1" dirty="0" smtClean="0">
              <a:solidFill>
                <a:schemeClr val="accent4"/>
              </a:solidFill>
            </a:rPr>
            <a:t>黄灯：</a:t>
          </a:r>
          <a:r>
            <a:rPr lang="zh-CN" altLang="en-US" sz="1800" dirty="0" smtClean="0"/>
            <a:t>所有主分片都正确运行，但是有副本分片缺失。</a:t>
          </a:r>
          <a:endParaRPr lang="zh-CN" altLang="en-US" sz="1800" b="0" dirty="0"/>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A4520CB4-454B-48B7-8568-0AB488112CF1}">
      <dgm:prSet custT="1"/>
      <dgm:spPr/>
      <dgm:t>
        <a:bodyPr/>
        <a:lstStyle/>
        <a:p>
          <a:r>
            <a:rPr lang="en-US" altLang="en-US" sz="1800" b="1" dirty="0" smtClean="0">
              <a:solidFill>
                <a:srgbClr val="FF0000"/>
              </a:solidFill>
            </a:rPr>
            <a:t>red </a:t>
          </a:r>
          <a:r>
            <a:rPr lang="zh-CN" altLang="en-US" sz="1800" b="1" dirty="0" smtClean="0">
              <a:solidFill>
                <a:srgbClr val="FF0000"/>
              </a:solidFill>
            </a:rPr>
            <a:t>红灯：</a:t>
          </a:r>
          <a:r>
            <a:rPr lang="zh-CN" altLang="en-US" sz="1800" dirty="0" smtClean="0"/>
            <a:t>有主分片缺失。这部分数据完全不可用。</a:t>
          </a:r>
        </a:p>
      </dgm:t>
    </dgm:pt>
    <dgm:pt modelId="{DD110800-D3E3-4F92-864A-62644CB0EF57}" type="parTrans" cxnId="{3EAD67D5-1E17-4DE7-8770-B08FDB197739}">
      <dgm:prSet/>
      <dgm:spPr/>
      <dgm:t>
        <a:bodyPr/>
        <a:lstStyle/>
        <a:p>
          <a:endParaRPr lang="zh-CN" altLang="en-US"/>
        </a:p>
      </dgm:t>
    </dgm:pt>
    <dgm:pt modelId="{F56D0E3B-A65C-4F79-81AC-0DEB7B618273}" type="sibTrans" cxnId="{3EAD67D5-1E17-4DE7-8770-B08FDB197739}">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3">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52F933F7-FF52-4657-8827-7BC3FC22CEC2}" type="pres">
      <dgm:prSet presAssocID="{A4520CB4-454B-48B7-8568-0AB488112CF1}" presName="parentText" presStyleLbl="node1" presStyleIdx="2" presStyleCnt="3">
        <dgm:presLayoutVars>
          <dgm:chMax val="0"/>
          <dgm:bulletEnabled val="1"/>
        </dgm:presLayoutVars>
      </dgm:prSet>
      <dgm:spPr/>
      <dgm:t>
        <a:bodyPr/>
        <a:lstStyle/>
        <a:p>
          <a:endParaRPr lang="zh-CN" altLang="en-US"/>
        </a:p>
      </dgm:t>
    </dgm:pt>
  </dgm:ptLst>
  <dgm:cxnLst>
    <dgm:cxn modelId="{C5F0B6C0-E30E-4EA4-987A-BE71590A1D54}" type="presOf" srcId="{A4520CB4-454B-48B7-8568-0AB488112CF1}" destId="{52F933F7-FF52-4657-8827-7BC3FC22CEC2}" srcOrd="0" destOrd="0" presId="urn:microsoft.com/office/officeart/2005/8/layout/vList2"/>
    <dgm:cxn modelId="{F8400F62-A07D-4FA7-A01E-EC7BF25A3B09}" type="presOf" srcId="{1E2B6BA6-0BC0-4B6B-B08E-FC6FC77143C1}" destId="{075416BC-B0BE-4DDA-97A7-7750F57053CB}" srcOrd="0" destOrd="0" presId="urn:microsoft.com/office/officeart/2005/8/layout/vList2"/>
    <dgm:cxn modelId="{838B0227-473B-48E8-AECA-C33A37215628}"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3EAD67D5-1E17-4DE7-8770-B08FDB197739}" srcId="{5532EA0C-AA91-42A7-AC2F-122CD30D0EE3}" destId="{A4520CB4-454B-48B7-8568-0AB488112CF1}" srcOrd="2" destOrd="0" parTransId="{DD110800-D3E3-4F92-864A-62644CB0EF57}" sibTransId="{F56D0E3B-A65C-4F79-81AC-0DEB7B618273}"/>
    <dgm:cxn modelId="{544D2EB1-5BB0-4804-9328-1817D594BE6B}" srcId="{5532EA0C-AA91-42A7-AC2F-122CD30D0EE3}" destId="{1E2B6BA6-0BC0-4B6B-B08E-FC6FC77143C1}" srcOrd="1" destOrd="0" parTransId="{B8EAD8E8-23F3-4223-9866-32B2A5071701}" sibTransId="{21D99D71-F14B-4C83-9B3A-A49E5175BF05}"/>
    <dgm:cxn modelId="{A82F3301-A1E1-421F-8AA3-695B6467853C}" type="presOf" srcId="{5532EA0C-AA91-42A7-AC2F-122CD30D0EE3}" destId="{4B7DF646-186A-4BB9-9413-8C14AFCA932C}" srcOrd="0" destOrd="0" presId="urn:microsoft.com/office/officeart/2005/8/layout/vList2"/>
    <dgm:cxn modelId="{F7EFC256-966B-461F-9E30-75B496116570}" type="presParOf" srcId="{4B7DF646-186A-4BB9-9413-8C14AFCA932C}" destId="{3B7792CD-693F-41BB-8F49-56DCF4674431}" srcOrd="0" destOrd="0" presId="urn:microsoft.com/office/officeart/2005/8/layout/vList2"/>
    <dgm:cxn modelId="{54277D5B-64B4-44CB-B0B0-DB2C412DCCAD}" type="presParOf" srcId="{4B7DF646-186A-4BB9-9413-8C14AFCA932C}" destId="{85421F63-64C3-4B66-915F-B0E66C160528}" srcOrd="1" destOrd="0" presId="urn:microsoft.com/office/officeart/2005/8/layout/vList2"/>
    <dgm:cxn modelId="{36BBA0C9-5BA2-4D06-BEC1-689A005B717B}" type="presParOf" srcId="{4B7DF646-186A-4BB9-9413-8C14AFCA932C}" destId="{075416BC-B0BE-4DDA-97A7-7750F57053CB}" srcOrd="2" destOrd="0" presId="urn:microsoft.com/office/officeart/2005/8/layout/vList2"/>
    <dgm:cxn modelId="{29824ABF-4C92-47A0-9741-151B3BCB2378}" type="presParOf" srcId="{4B7DF646-186A-4BB9-9413-8C14AFCA932C}" destId="{B70A4F6B-F679-4C20-A59D-EAF1046FBC58}" srcOrd="3" destOrd="0" presId="urn:microsoft.com/office/officeart/2005/8/layout/vList2"/>
    <dgm:cxn modelId="{B9DA3901-08A5-4679-862D-DC268EFC99C9}" type="presParOf" srcId="{4B7DF646-186A-4BB9-9413-8C14AFCA932C}" destId="{52F933F7-FF52-4657-8827-7BC3FC22CEC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solidFill>
                <a:schemeClr val="bg1"/>
              </a:solidFill>
            </a:rPr>
            <a:t>主节点 </a:t>
          </a:r>
          <a:r>
            <a:rPr lang="en-US" altLang="zh-CN" sz="1800" dirty="0" smtClean="0">
              <a:solidFill>
                <a:schemeClr val="bg1"/>
              </a:solidFill>
            </a:rPr>
            <a:t>Master node</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zh-CN" altLang="en-US" sz="1800" dirty="0" smtClean="0">
              <a:solidFill>
                <a:schemeClr val="bg1"/>
              </a:solidFill>
            </a:rPr>
            <a:t>数据节点 </a:t>
          </a:r>
          <a:r>
            <a:rPr lang="en-US" altLang="zh-CN" sz="1800" dirty="0" smtClean="0">
              <a:solidFill>
                <a:schemeClr val="bg1"/>
              </a:solidFill>
            </a:rPr>
            <a:t>data node</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zh-CN" altLang="en-US" sz="1800" dirty="0" smtClean="0">
              <a:solidFill>
                <a:schemeClr val="bg1"/>
              </a:solidFill>
            </a:rPr>
            <a:t>客户端节点 </a:t>
          </a:r>
          <a:r>
            <a:rPr lang="en-US" altLang="zh-CN" sz="1800" dirty="0" smtClean="0">
              <a:solidFill>
                <a:schemeClr val="bg1"/>
              </a:solidFill>
            </a:rPr>
            <a:t>client node</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B8F83FBF-DBC8-423C-9252-379F842D6C89}">
      <dgm:prSet custT="1"/>
      <dgm:spPr/>
      <dgm:t>
        <a:bodyPr/>
        <a:lstStyle/>
        <a:p>
          <a:r>
            <a:rPr lang="zh-CN" altLang="en-US" sz="1800" dirty="0" smtClean="0">
              <a:solidFill>
                <a:schemeClr val="bg1"/>
              </a:solidFill>
            </a:rPr>
            <a:t>部落节点 </a:t>
          </a:r>
          <a:r>
            <a:rPr lang="en-US" altLang="zh-CN" sz="1800" dirty="0" smtClean="0">
              <a:solidFill>
                <a:schemeClr val="bg1"/>
              </a:solidFill>
            </a:rPr>
            <a:t>tribe node</a:t>
          </a:r>
          <a:endParaRPr lang="zh-CN" altLang="en-US" sz="1800" dirty="0" smtClean="0">
            <a:solidFill>
              <a:schemeClr val="bg1"/>
            </a:solidFill>
          </a:endParaRPr>
        </a:p>
      </dgm:t>
    </dgm:pt>
    <dgm:pt modelId="{E303B7ED-04FC-4ACC-B6E4-58D0B3D49889}" type="parTrans" cxnId="{F3F3C23E-7375-4E67-83A1-01F7433B3751}">
      <dgm:prSet/>
      <dgm:spPr/>
      <dgm:t>
        <a:bodyPr/>
        <a:lstStyle/>
        <a:p>
          <a:endParaRPr lang="zh-CN" altLang="en-US"/>
        </a:p>
      </dgm:t>
    </dgm:pt>
    <dgm:pt modelId="{3682FCF5-3FC8-4B99-8BC0-55227D84496D}" type="sibTrans" cxnId="{F3F3C23E-7375-4E67-83A1-01F7433B3751}">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1" presStyleCnt="4">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2" presStyleCnt="4">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E8E9D251-948F-4154-8622-FE18567A6214}" type="pres">
      <dgm:prSet presAssocID="{B8F83FBF-DBC8-423C-9252-379F842D6C89}" presName="parentText" presStyleLbl="node1" presStyleIdx="3" presStyleCnt="4">
        <dgm:presLayoutVars>
          <dgm:chMax val="0"/>
          <dgm:bulletEnabled val="1"/>
        </dgm:presLayoutVars>
      </dgm:prSet>
      <dgm:spPr/>
      <dgm:t>
        <a:bodyPr/>
        <a:lstStyle/>
        <a:p>
          <a:endParaRPr lang="zh-CN" altLang="en-US"/>
        </a:p>
      </dgm:t>
    </dgm:pt>
  </dgm:ptLst>
  <dgm:cxnLst>
    <dgm:cxn modelId="{32391CB4-4AEA-430C-8FD7-F74AE76200B3}" srcId="{5532EA0C-AA91-42A7-AC2F-122CD30D0EE3}" destId="{545321D7-C79B-4FC7-AFD8-0E8C1D1295CA}" srcOrd="2" destOrd="0" parTransId="{61DDCF9D-A613-41A3-AF96-91D2DC66EC9A}" sibTransId="{E8625B06-90AB-4190-B348-DA587F552EAC}"/>
    <dgm:cxn modelId="{6FABE2CB-B70D-49FB-9C1E-9C519F8CC322}" srcId="{5532EA0C-AA91-42A7-AC2F-122CD30D0EE3}" destId="{7CF00327-B3F8-4633-9804-8129A49BA21C}" srcOrd="1" destOrd="0" parTransId="{DB744F6B-481A-4AA7-9977-2865AD7AC687}" sibTransId="{9BC96C4E-859F-41A7-A107-EC899FD225A3}"/>
    <dgm:cxn modelId="{99C511FE-1048-47B1-BCD4-2B91B8EAF652}"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300E4AED-1DFB-4A43-BE6D-208798DEE177}" type="presOf" srcId="{7CF00327-B3F8-4633-9804-8129A49BA21C}" destId="{B922128C-878E-40B5-9E45-7DE1AE4AEA7A}" srcOrd="0" destOrd="0" presId="urn:microsoft.com/office/officeart/2005/8/layout/vList2"/>
    <dgm:cxn modelId="{C207CE25-23FC-4937-8915-54FABFF7D623}" type="presOf" srcId="{B8F83FBF-DBC8-423C-9252-379F842D6C89}" destId="{E8E9D251-948F-4154-8622-FE18567A6214}" srcOrd="0" destOrd="0" presId="urn:microsoft.com/office/officeart/2005/8/layout/vList2"/>
    <dgm:cxn modelId="{F63287D0-8B97-49FD-8AD6-F5E784594337}" type="presOf" srcId="{5532EA0C-AA91-42A7-AC2F-122CD30D0EE3}" destId="{4B7DF646-186A-4BB9-9413-8C14AFCA932C}" srcOrd="0" destOrd="0" presId="urn:microsoft.com/office/officeart/2005/8/layout/vList2"/>
    <dgm:cxn modelId="{49933D23-994E-406E-BBE4-F134AA3E95FB}" type="presOf" srcId="{545321D7-C79B-4FC7-AFD8-0E8C1D1295CA}" destId="{EED10153-F464-4CFE-BEB1-B42C8102CD32}" srcOrd="0" destOrd="0" presId="urn:microsoft.com/office/officeart/2005/8/layout/vList2"/>
    <dgm:cxn modelId="{F3F3C23E-7375-4E67-83A1-01F7433B3751}" srcId="{5532EA0C-AA91-42A7-AC2F-122CD30D0EE3}" destId="{B8F83FBF-DBC8-423C-9252-379F842D6C89}" srcOrd="3" destOrd="0" parTransId="{E303B7ED-04FC-4ACC-B6E4-58D0B3D49889}" sibTransId="{3682FCF5-3FC8-4B99-8BC0-55227D84496D}"/>
    <dgm:cxn modelId="{8A17B51F-07B0-45AA-A260-DCBDCD4D298B}" type="presParOf" srcId="{4B7DF646-186A-4BB9-9413-8C14AFCA932C}" destId="{3B7792CD-693F-41BB-8F49-56DCF4674431}" srcOrd="0" destOrd="0" presId="urn:microsoft.com/office/officeart/2005/8/layout/vList2"/>
    <dgm:cxn modelId="{FB27FC3C-265D-4F18-AC47-9F5FD76A3AA1}" type="presParOf" srcId="{4B7DF646-186A-4BB9-9413-8C14AFCA932C}" destId="{85421F63-64C3-4B66-915F-B0E66C160528}" srcOrd="1" destOrd="0" presId="urn:microsoft.com/office/officeart/2005/8/layout/vList2"/>
    <dgm:cxn modelId="{C81A6B05-B6FA-4DD3-AF16-D8C5595403D6}" type="presParOf" srcId="{4B7DF646-186A-4BB9-9413-8C14AFCA932C}" destId="{B922128C-878E-40B5-9E45-7DE1AE4AEA7A}" srcOrd="2" destOrd="0" presId="urn:microsoft.com/office/officeart/2005/8/layout/vList2"/>
    <dgm:cxn modelId="{76E69733-E3F0-4688-A2BA-41AD666F9293}" type="presParOf" srcId="{4B7DF646-186A-4BB9-9413-8C14AFCA932C}" destId="{1EF0C5A1-1D5B-4BEE-B499-572BF93891E4}" srcOrd="3" destOrd="0" presId="urn:microsoft.com/office/officeart/2005/8/layout/vList2"/>
    <dgm:cxn modelId="{0E18EE98-3716-45D5-A14F-00C896BB3A32}" type="presParOf" srcId="{4B7DF646-186A-4BB9-9413-8C14AFCA932C}" destId="{EED10153-F464-4CFE-BEB1-B42C8102CD32}" srcOrd="4" destOrd="0" presId="urn:microsoft.com/office/officeart/2005/8/layout/vList2"/>
    <dgm:cxn modelId="{6C65530C-A32B-4B96-9762-4463A7371058}" type="presParOf" srcId="{4B7DF646-186A-4BB9-9413-8C14AFCA932C}" destId="{D4AC66D4-5F7E-4399-B70A-11CCAFC4C02E}" srcOrd="5" destOrd="0" presId="urn:microsoft.com/office/officeart/2005/8/layout/vList2"/>
    <dgm:cxn modelId="{629BDD37-3BB9-4D99-B437-1ED429599946}" type="presParOf" srcId="{4B7DF646-186A-4BB9-9413-8C14AFCA932C}" destId="{E8E9D251-948F-4154-8622-FE18567A621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600" dirty="0" smtClean="0">
              <a:solidFill>
                <a:schemeClr val="bg1"/>
              </a:solidFill>
            </a:rPr>
            <a:t>负责轻量级的集群控制，如增、删索引，跟踪状态、分配</a:t>
          </a:r>
          <a:r>
            <a:rPr lang="en-US" altLang="en-US" sz="1600" dirty="0" smtClean="0">
              <a:solidFill>
                <a:schemeClr val="bg1"/>
              </a:solidFill>
            </a:rPr>
            <a:t>(allocate)</a:t>
          </a:r>
          <a:r>
            <a:rPr lang="zh-CN" altLang="en-US" sz="1600" dirty="0" smtClean="0">
              <a:solidFill>
                <a:schemeClr val="bg1"/>
              </a:solidFill>
            </a:rPr>
            <a:t>策略。</a:t>
          </a:r>
          <a:endParaRPr lang="zh-CN" altLang="en-US" sz="16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zh-CN" altLang="en-US" sz="1600" dirty="0" smtClean="0">
              <a:solidFill>
                <a:schemeClr val="bg1"/>
              </a:solidFill>
            </a:rPr>
            <a:t>不存放业务数据，但要存放集群状态信息</a:t>
          </a: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4BC0AE0D-F048-4646-8095-02E9411611B4}">
      <dgm:prSet custT="1"/>
      <dgm:spPr/>
      <dgm:t>
        <a:bodyPr/>
        <a:lstStyle/>
        <a:p>
          <a:r>
            <a:rPr lang="zh-CN" altLang="en-US" sz="1600" b="0" i="1" dirty="0" smtClean="0"/>
            <a:t>避免脑裂</a:t>
          </a:r>
          <a:r>
            <a:rPr lang="en-US" altLang="zh-CN" sz="1600" b="0" i="1" dirty="0" smtClean="0"/>
            <a:t>:</a:t>
          </a:r>
          <a:r>
            <a:rPr lang="en-US" sz="1600" b="0" i="1" dirty="0" smtClean="0"/>
            <a:t>(</a:t>
          </a:r>
          <a:r>
            <a:rPr lang="en-US" sz="1600" b="0" i="1" dirty="0" err="1" smtClean="0"/>
            <a:t>master_eligible_nodes</a:t>
          </a:r>
          <a:r>
            <a:rPr lang="en-US" sz="1600" b="0" i="1" dirty="0" smtClean="0"/>
            <a:t> / 2) + 1</a:t>
          </a:r>
          <a:endParaRPr lang="zh-CN" altLang="en-US" sz="1600" dirty="0" smtClean="0">
            <a:solidFill>
              <a:schemeClr val="bg1"/>
            </a:solidFill>
          </a:endParaRPr>
        </a:p>
      </dgm:t>
    </dgm:pt>
    <dgm:pt modelId="{18CE8C05-B515-48DD-91D2-9F8A3C20A571}" type="parTrans" cxnId="{5F660B17-CEF6-42F1-AE99-9D96ACDFBB5A}">
      <dgm:prSet/>
      <dgm:spPr/>
      <dgm:t>
        <a:bodyPr/>
        <a:lstStyle/>
        <a:p>
          <a:endParaRPr lang="zh-CN" altLang="en-US"/>
        </a:p>
      </dgm:t>
    </dgm:pt>
    <dgm:pt modelId="{40B7FC54-1EE8-430E-A994-1DA64B320321}" type="sibTrans" cxnId="{5F660B17-CEF6-42F1-AE99-9D96ACDFBB5A}">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custLinFactY="-47432" custLinFactNeighborX="-1380" custLinFactNeighborY="-100000">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1" presStyleCnt="3">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07EF6C70-6347-4264-88F0-2F8EED29AF3C}" type="pres">
      <dgm:prSet presAssocID="{4BC0AE0D-F048-4646-8095-02E9411611B4}" presName="parentText" presStyleLbl="node1" presStyleIdx="2" presStyleCnt="3" custLinFactY="43687" custLinFactNeighborX="131" custLinFactNeighborY="100000">
        <dgm:presLayoutVars>
          <dgm:chMax val="0"/>
          <dgm:bulletEnabled val="1"/>
        </dgm:presLayoutVars>
      </dgm:prSet>
      <dgm:spPr/>
      <dgm:t>
        <a:bodyPr/>
        <a:lstStyle/>
        <a:p>
          <a:endParaRPr lang="zh-CN" altLang="en-US"/>
        </a:p>
      </dgm:t>
    </dgm:pt>
  </dgm:ptLst>
  <dgm:cxnLst>
    <dgm:cxn modelId="{3140C18F-CE2B-402F-9814-E4995EB52575}" type="presOf" srcId="{170FB0FB-49C2-4A0A-AF60-12B2BB18C383}" destId="{3B7792CD-693F-41BB-8F49-56DCF4674431}" srcOrd="0" destOrd="0" presId="urn:microsoft.com/office/officeart/2005/8/layout/vList2"/>
    <dgm:cxn modelId="{B5FE15A6-8793-4FEE-A2A7-C387251C8232}" type="presOf" srcId="{4BC0AE0D-F048-4646-8095-02E9411611B4}" destId="{07EF6C70-6347-4264-88F0-2F8EED29AF3C}" srcOrd="0" destOrd="0" presId="urn:microsoft.com/office/officeart/2005/8/layout/vList2"/>
    <dgm:cxn modelId="{5F660B17-CEF6-42F1-AE99-9D96ACDFBB5A}" srcId="{5532EA0C-AA91-42A7-AC2F-122CD30D0EE3}" destId="{4BC0AE0D-F048-4646-8095-02E9411611B4}" srcOrd="2" destOrd="0" parTransId="{18CE8C05-B515-48DD-91D2-9F8A3C20A571}" sibTransId="{40B7FC54-1EE8-430E-A994-1DA64B320321}"/>
    <dgm:cxn modelId="{B97D650A-8414-433A-8921-EF7493079B0E}" srcId="{5532EA0C-AA91-42A7-AC2F-122CD30D0EE3}" destId="{170FB0FB-49C2-4A0A-AF60-12B2BB18C383}" srcOrd="0" destOrd="0" parTransId="{416B3701-B783-4366-B49C-9DB5583FB215}" sibTransId="{C7370154-6728-417A-A2AD-8C4648A9D4A8}"/>
    <dgm:cxn modelId="{DDFB8BCA-889A-467B-83B9-7461F293A553}" type="presOf" srcId="{7CF00327-B3F8-4633-9804-8129A49BA21C}" destId="{B922128C-878E-40B5-9E45-7DE1AE4AEA7A}" srcOrd="0" destOrd="0" presId="urn:microsoft.com/office/officeart/2005/8/layout/vList2"/>
    <dgm:cxn modelId="{6FABE2CB-B70D-49FB-9C1E-9C519F8CC322}" srcId="{5532EA0C-AA91-42A7-AC2F-122CD30D0EE3}" destId="{7CF00327-B3F8-4633-9804-8129A49BA21C}" srcOrd="1" destOrd="0" parTransId="{DB744F6B-481A-4AA7-9977-2865AD7AC687}" sibTransId="{9BC96C4E-859F-41A7-A107-EC899FD225A3}"/>
    <dgm:cxn modelId="{046268B5-024C-4E78-BA5A-B0188018BA0C}" type="presOf" srcId="{5532EA0C-AA91-42A7-AC2F-122CD30D0EE3}" destId="{4B7DF646-186A-4BB9-9413-8C14AFCA932C}" srcOrd="0" destOrd="0" presId="urn:microsoft.com/office/officeart/2005/8/layout/vList2"/>
    <dgm:cxn modelId="{2C63ACAC-8753-479B-804E-C269008ABB25}" type="presParOf" srcId="{4B7DF646-186A-4BB9-9413-8C14AFCA932C}" destId="{3B7792CD-693F-41BB-8F49-56DCF4674431}" srcOrd="0" destOrd="0" presId="urn:microsoft.com/office/officeart/2005/8/layout/vList2"/>
    <dgm:cxn modelId="{944F1897-279D-4A10-B644-B3C4E9A5B8EA}" type="presParOf" srcId="{4B7DF646-186A-4BB9-9413-8C14AFCA932C}" destId="{85421F63-64C3-4B66-915F-B0E66C160528}" srcOrd="1" destOrd="0" presId="urn:microsoft.com/office/officeart/2005/8/layout/vList2"/>
    <dgm:cxn modelId="{CD437B23-CDF1-4B81-B9F7-652175AB3336}" type="presParOf" srcId="{4B7DF646-186A-4BB9-9413-8C14AFCA932C}" destId="{B922128C-878E-40B5-9E45-7DE1AE4AEA7A}" srcOrd="2" destOrd="0" presId="urn:microsoft.com/office/officeart/2005/8/layout/vList2"/>
    <dgm:cxn modelId="{8DB2D2EF-14D5-4669-A5C9-59C53520C255}" type="presParOf" srcId="{4B7DF646-186A-4BB9-9413-8C14AFCA932C}" destId="{1EF0C5A1-1D5B-4BEE-B499-572BF93891E4}" srcOrd="3" destOrd="0" presId="urn:microsoft.com/office/officeart/2005/8/layout/vList2"/>
    <dgm:cxn modelId="{67DC2C48-5951-4F72-9AD8-C99FD7810116}" type="presParOf" srcId="{4B7DF646-186A-4BB9-9413-8C14AFCA932C}" destId="{07EF6C70-6347-4264-88F0-2F8EED29AF3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600" dirty="0" smtClean="0">
              <a:solidFill>
                <a:schemeClr val="bg1"/>
              </a:solidFill>
            </a:rPr>
            <a:t>数据节点保存生产数据</a:t>
          </a:r>
          <a:endParaRPr lang="zh-CN" altLang="en-US" sz="16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zh-CN" altLang="en-US" sz="1600" dirty="0" smtClean="0">
              <a:solidFill>
                <a:schemeClr val="bg1"/>
              </a:solidFill>
            </a:rPr>
            <a:t>处理</a:t>
          </a:r>
          <a:r>
            <a:rPr lang="en-US" altLang="zh-CN" sz="1600" dirty="0" smtClean="0">
              <a:solidFill>
                <a:schemeClr val="bg1"/>
              </a:solidFill>
            </a:rPr>
            <a:t>CRUD</a:t>
          </a:r>
          <a:r>
            <a:rPr lang="zh-CN" altLang="en-US" sz="1600" dirty="0" smtClean="0">
              <a:solidFill>
                <a:schemeClr val="bg1"/>
              </a:solidFill>
            </a:rPr>
            <a:t>、查询、聚合等操作</a:t>
          </a: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4BC0AE0D-F048-4646-8095-02E9411611B4}">
      <dgm:prSet custT="1"/>
      <dgm:spPr/>
      <dgm:t>
        <a:bodyPr/>
        <a:lstStyle/>
        <a:p>
          <a:r>
            <a:rPr lang="en-US" altLang="en-US" sz="1600" b="0" i="0" dirty="0" smtClean="0"/>
            <a:t>Data</a:t>
          </a:r>
          <a:r>
            <a:rPr lang="zh-CN" altLang="en-US" sz="1600" b="0" i="0" dirty="0" smtClean="0"/>
            <a:t>节点属于</a:t>
          </a:r>
          <a:r>
            <a:rPr lang="en-US" altLang="en-US" sz="1600" b="0" i="0" dirty="0" smtClean="0"/>
            <a:t>IO</a:t>
          </a:r>
          <a:r>
            <a:rPr lang="zh-CN" altLang="en-US" sz="1600" b="0" i="0" dirty="0" smtClean="0"/>
            <a:t>、内存、</a:t>
          </a:r>
          <a:r>
            <a:rPr lang="en-US" altLang="en-US" sz="1600" b="0" i="0" dirty="0" smtClean="0"/>
            <a:t>CPU</a:t>
          </a:r>
          <a:r>
            <a:rPr lang="zh-CN" altLang="en-US" sz="1600" b="0" i="0" dirty="0" smtClean="0"/>
            <a:t>密集型的节点</a:t>
          </a:r>
          <a:endParaRPr lang="zh-CN" altLang="en-US" sz="1600" i="0" dirty="0" smtClean="0">
            <a:solidFill>
              <a:schemeClr val="bg1"/>
            </a:solidFill>
          </a:endParaRPr>
        </a:p>
      </dgm:t>
    </dgm:pt>
    <dgm:pt modelId="{18CE8C05-B515-48DD-91D2-9F8A3C20A571}" type="parTrans" cxnId="{5F660B17-CEF6-42F1-AE99-9D96ACDFBB5A}">
      <dgm:prSet/>
      <dgm:spPr/>
      <dgm:t>
        <a:bodyPr/>
        <a:lstStyle/>
        <a:p>
          <a:endParaRPr lang="zh-CN" altLang="en-US"/>
        </a:p>
      </dgm:t>
    </dgm:pt>
    <dgm:pt modelId="{40B7FC54-1EE8-430E-A994-1DA64B320321}" type="sibTrans" cxnId="{5F660B17-CEF6-42F1-AE99-9D96ACDFBB5A}">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custLinFactY="-47432" custLinFactNeighborX="-1380" custLinFactNeighborY="-100000">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1" presStyleCnt="3">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07EF6C70-6347-4264-88F0-2F8EED29AF3C}" type="pres">
      <dgm:prSet presAssocID="{4BC0AE0D-F048-4646-8095-02E9411611B4}" presName="parentText" presStyleLbl="node1" presStyleIdx="2" presStyleCnt="3" custLinFactY="43687" custLinFactNeighborX="131" custLinFactNeighborY="100000">
        <dgm:presLayoutVars>
          <dgm:chMax val="0"/>
          <dgm:bulletEnabled val="1"/>
        </dgm:presLayoutVars>
      </dgm:prSet>
      <dgm:spPr/>
      <dgm:t>
        <a:bodyPr/>
        <a:lstStyle/>
        <a:p>
          <a:endParaRPr lang="zh-CN" altLang="en-US"/>
        </a:p>
      </dgm:t>
    </dgm:pt>
  </dgm:ptLst>
  <dgm:cxnLst>
    <dgm:cxn modelId="{6FABE2CB-B70D-49FB-9C1E-9C519F8CC322}" srcId="{5532EA0C-AA91-42A7-AC2F-122CD30D0EE3}" destId="{7CF00327-B3F8-4633-9804-8129A49BA21C}" srcOrd="1" destOrd="0" parTransId="{DB744F6B-481A-4AA7-9977-2865AD7AC687}" sibTransId="{9BC96C4E-859F-41A7-A107-EC899FD225A3}"/>
    <dgm:cxn modelId="{067EF325-1F0B-4EF4-9FD7-AD96CAAF9800}" type="presOf" srcId="{5532EA0C-AA91-42A7-AC2F-122CD30D0EE3}" destId="{4B7DF646-186A-4BB9-9413-8C14AFCA932C}"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AB1B71A3-BF8F-4409-9699-EB895660361F}" type="presOf" srcId="{7CF00327-B3F8-4633-9804-8129A49BA21C}" destId="{B922128C-878E-40B5-9E45-7DE1AE4AEA7A}" srcOrd="0" destOrd="0" presId="urn:microsoft.com/office/officeart/2005/8/layout/vList2"/>
    <dgm:cxn modelId="{5F660B17-CEF6-42F1-AE99-9D96ACDFBB5A}" srcId="{5532EA0C-AA91-42A7-AC2F-122CD30D0EE3}" destId="{4BC0AE0D-F048-4646-8095-02E9411611B4}" srcOrd="2" destOrd="0" parTransId="{18CE8C05-B515-48DD-91D2-9F8A3C20A571}" sibTransId="{40B7FC54-1EE8-430E-A994-1DA64B320321}"/>
    <dgm:cxn modelId="{CE4F7841-2161-4001-9DB5-689788B14EA5}" type="presOf" srcId="{4BC0AE0D-F048-4646-8095-02E9411611B4}" destId="{07EF6C70-6347-4264-88F0-2F8EED29AF3C}" srcOrd="0" destOrd="0" presId="urn:microsoft.com/office/officeart/2005/8/layout/vList2"/>
    <dgm:cxn modelId="{27EB5FC3-D0B1-4BE5-8781-74FE583E9BA0}" type="presOf" srcId="{170FB0FB-49C2-4A0A-AF60-12B2BB18C383}" destId="{3B7792CD-693F-41BB-8F49-56DCF4674431}" srcOrd="0" destOrd="0" presId="urn:microsoft.com/office/officeart/2005/8/layout/vList2"/>
    <dgm:cxn modelId="{BE546181-F74B-4758-8140-6EDAD3432E70}" type="presParOf" srcId="{4B7DF646-186A-4BB9-9413-8C14AFCA932C}" destId="{3B7792CD-693F-41BB-8F49-56DCF4674431}" srcOrd="0" destOrd="0" presId="urn:microsoft.com/office/officeart/2005/8/layout/vList2"/>
    <dgm:cxn modelId="{8CB17F2C-CD2D-4A6C-959C-52C8D01ED7B2}" type="presParOf" srcId="{4B7DF646-186A-4BB9-9413-8C14AFCA932C}" destId="{85421F63-64C3-4B66-915F-B0E66C160528}" srcOrd="1" destOrd="0" presId="urn:microsoft.com/office/officeart/2005/8/layout/vList2"/>
    <dgm:cxn modelId="{02B965D5-AE1D-48E0-A2B4-1125253DF7B4}" type="presParOf" srcId="{4B7DF646-186A-4BB9-9413-8C14AFCA932C}" destId="{B922128C-878E-40B5-9E45-7DE1AE4AEA7A}" srcOrd="2" destOrd="0" presId="urn:microsoft.com/office/officeart/2005/8/layout/vList2"/>
    <dgm:cxn modelId="{62409EDA-9D0D-427A-8443-F7CBD3862AF1}" type="presParOf" srcId="{4B7DF646-186A-4BB9-9413-8C14AFCA932C}" destId="{1EF0C5A1-1D5B-4BEE-B499-572BF93891E4}" srcOrd="3" destOrd="0" presId="urn:microsoft.com/office/officeart/2005/8/layout/vList2"/>
    <dgm:cxn modelId="{8F932716-CCE1-4612-8E9B-68DF6B5FE69F}" type="presParOf" srcId="{4B7DF646-186A-4BB9-9413-8C14AFCA932C}" destId="{07EF6C70-6347-4264-88F0-2F8EED29AF3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en-US" sz="1800" smtClean="0"/>
            <a:t>Elasticsearch 5.0 </a:t>
          </a:r>
          <a:r>
            <a:rPr lang="zh-CN" altLang="en-US" sz="1800" smtClean="0"/>
            <a:t>新增的节点类型和功能</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427D6249-D40F-4864-8BE2-7316660886CE}">
      <dgm:prSet custT="1"/>
      <dgm:spPr/>
      <dgm:t>
        <a:bodyPr/>
        <a:lstStyle/>
        <a:p>
          <a:r>
            <a:rPr lang="zh-CN" altLang="en-US" sz="1800" dirty="0" smtClean="0"/>
            <a:t>在实际的 </a:t>
          </a:r>
          <a:r>
            <a:rPr lang="en-US" altLang="en-US" sz="1800" dirty="0" smtClean="0"/>
            <a:t>indexing</a:t>
          </a:r>
          <a:r>
            <a:rPr lang="zh-CN" altLang="en-US" sz="1800" dirty="0" smtClean="0"/>
            <a:t>（索引）发生之前使用 </a:t>
          </a:r>
          <a:r>
            <a:rPr lang="en-US" altLang="en-US" sz="1800" dirty="0" smtClean="0"/>
            <a:t>ingest node </a:t>
          </a:r>
          <a:r>
            <a:rPr lang="zh-CN" altLang="en-US" sz="1800" dirty="0" smtClean="0"/>
            <a:t>来预处理 </a:t>
          </a:r>
          <a:r>
            <a:rPr lang="en-US" altLang="en-US" sz="1800" dirty="0" smtClean="0"/>
            <a:t>documents</a:t>
          </a:r>
          <a:r>
            <a:rPr lang="zh-CN" altLang="en-US" sz="1800" dirty="0" smtClean="0"/>
            <a:t>（文档）</a:t>
          </a:r>
        </a:p>
      </dgm:t>
    </dgm:pt>
    <dgm:pt modelId="{54A37AA3-160C-49AA-9279-A9514F09F64F}" type="parTrans" cxnId="{91704813-412D-43F6-9B0A-A234D59FD2E0}">
      <dgm:prSet/>
      <dgm:spPr/>
      <dgm:t>
        <a:bodyPr/>
        <a:lstStyle/>
        <a:p>
          <a:endParaRPr lang="zh-CN" altLang="en-US"/>
        </a:p>
      </dgm:t>
    </dgm:pt>
    <dgm:pt modelId="{4FF89B4C-684D-4091-A345-4F5F2DC191A1}" type="sibTrans" cxnId="{91704813-412D-43F6-9B0A-A234D59FD2E0}">
      <dgm:prSet/>
      <dgm:spPr/>
      <dgm:t>
        <a:bodyPr/>
        <a:lstStyle/>
        <a:p>
          <a:endParaRPr lang="zh-CN" altLang="en-US"/>
        </a:p>
      </dgm:t>
    </dgm:pt>
    <dgm:pt modelId="{537BD1AD-68FF-4277-9E26-30BB94861D05}">
      <dgm:prSet custT="1"/>
      <dgm:spPr/>
      <dgm:t>
        <a:bodyPr/>
        <a:lstStyle/>
        <a:p>
          <a:r>
            <a:rPr lang="zh-CN" altLang="en-US" sz="1800" dirty="0" smtClean="0"/>
            <a:t>默认为开启状态</a:t>
          </a:r>
        </a:p>
      </dgm:t>
    </dgm:pt>
    <dgm:pt modelId="{F36A90A7-ED25-49E9-BB7F-FF424C6C90EE}" type="parTrans" cxnId="{9D24F19E-F829-4FF7-A821-4BA6CADA62A0}">
      <dgm:prSet/>
      <dgm:spPr/>
      <dgm:t>
        <a:bodyPr/>
        <a:lstStyle/>
        <a:p>
          <a:endParaRPr lang="zh-CN" altLang="en-US"/>
        </a:p>
      </dgm:t>
    </dgm:pt>
    <dgm:pt modelId="{70E09539-67A1-4A2D-AC6A-E3FC7186C6FB}" type="sibTrans" cxnId="{9D24F19E-F829-4FF7-A821-4BA6CADA62A0}">
      <dgm:prSet/>
      <dgm:spPr/>
      <dgm:t>
        <a:bodyPr/>
        <a:lstStyle/>
        <a:p>
          <a:endParaRPr lang="zh-CN" altLang="en-US"/>
        </a:p>
      </dgm:t>
    </dgm:pt>
    <dgm:pt modelId="{3DD71CEC-99AB-49B4-ADB9-53DC888C38B3}">
      <dgm:prSet custT="1"/>
      <dgm:spPr/>
      <dgm:t>
        <a:bodyPr/>
        <a:lstStyle/>
        <a:p>
          <a:r>
            <a:rPr lang="zh-CN" altLang="en-US" sz="1800" dirty="0" smtClean="0"/>
            <a:t>预解析：代替</a:t>
          </a:r>
          <a:r>
            <a:rPr lang="en-US" altLang="en-US" sz="1800" dirty="0" smtClean="0"/>
            <a:t>Logstash</a:t>
          </a:r>
          <a:r>
            <a:rPr lang="zh-CN" altLang="en-US" sz="1800" dirty="0" smtClean="0"/>
            <a:t>大部分功能，例如字段类型转换、日期转换、添加</a:t>
          </a:r>
          <a:r>
            <a:rPr lang="en-US" altLang="en-US" sz="1800" dirty="0" smtClean="0"/>
            <a:t>tag</a:t>
          </a:r>
          <a:r>
            <a:rPr lang="zh-CN" altLang="en-US" sz="1800" dirty="0" smtClean="0"/>
            <a:t>等</a:t>
          </a:r>
        </a:p>
      </dgm:t>
    </dgm:pt>
    <dgm:pt modelId="{8E83483F-B398-450E-9B32-0EE26192F011}" type="parTrans" cxnId="{20A7B5E3-3633-456E-BC2C-CE3410E108B0}">
      <dgm:prSet/>
      <dgm:spPr/>
      <dgm:t>
        <a:bodyPr/>
        <a:lstStyle/>
        <a:p>
          <a:endParaRPr lang="zh-CN" altLang="en-US"/>
        </a:p>
      </dgm:t>
    </dgm:pt>
    <dgm:pt modelId="{DDE73FA5-10D3-4A54-BE50-321585C8F59F}" type="sibTrans" cxnId="{20A7B5E3-3633-456E-BC2C-CE3410E108B0}">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3EE8DA82-C402-4EB9-B0FE-91D3A12FA4F4}" type="pres">
      <dgm:prSet presAssocID="{427D6249-D40F-4864-8BE2-7316660886CE}" presName="parentText" presStyleLbl="node1" presStyleIdx="1" presStyleCnt="4">
        <dgm:presLayoutVars>
          <dgm:chMax val="0"/>
          <dgm:bulletEnabled val="1"/>
        </dgm:presLayoutVars>
      </dgm:prSet>
      <dgm:spPr/>
      <dgm:t>
        <a:bodyPr/>
        <a:lstStyle/>
        <a:p>
          <a:endParaRPr lang="zh-CN" altLang="en-US"/>
        </a:p>
      </dgm:t>
    </dgm:pt>
    <dgm:pt modelId="{835EDC4A-7D82-41EA-BE59-EE3281640A87}" type="pres">
      <dgm:prSet presAssocID="{4FF89B4C-684D-4091-A345-4F5F2DC191A1}" presName="spacer" presStyleCnt="0"/>
      <dgm:spPr/>
    </dgm:pt>
    <dgm:pt modelId="{6D621277-B472-4A61-8FD0-34D03BD5D571}" type="pres">
      <dgm:prSet presAssocID="{537BD1AD-68FF-4277-9E26-30BB94861D05}" presName="parentText" presStyleLbl="node1" presStyleIdx="2" presStyleCnt="4">
        <dgm:presLayoutVars>
          <dgm:chMax val="0"/>
          <dgm:bulletEnabled val="1"/>
        </dgm:presLayoutVars>
      </dgm:prSet>
      <dgm:spPr/>
      <dgm:t>
        <a:bodyPr/>
        <a:lstStyle/>
        <a:p>
          <a:endParaRPr lang="zh-CN" altLang="en-US"/>
        </a:p>
      </dgm:t>
    </dgm:pt>
    <dgm:pt modelId="{2E3DDC5C-BEEA-4BA9-A22A-1620002529CD}" type="pres">
      <dgm:prSet presAssocID="{70E09539-67A1-4A2D-AC6A-E3FC7186C6FB}" presName="spacer" presStyleCnt="0"/>
      <dgm:spPr/>
    </dgm:pt>
    <dgm:pt modelId="{9D7F1EDA-42BE-46AB-B497-E386C3A723F6}" type="pres">
      <dgm:prSet presAssocID="{3DD71CEC-99AB-49B4-ADB9-53DC888C38B3}" presName="parentText" presStyleLbl="node1" presStyleIdx="3" presStyleCnt="4">
        <dgm:presLayoutVars>
          <dgm:chMax val="0"/>
          <dgm:bulletEnabled val="1"/>
        </dgm:presLayoutVars>
      </dgm:prSet>
      <dgm:spPr/>
      <dgm:t>
        <a:bodyPr/>
        <a:lstStyle/>
        <a:p>
          <a:endParaRPr lang="zh-CN" altLang="en-US"/>
        </a:p>
      </dgm:t>
    </dgm:pt>
  </dgm:ptLst>
  <dgm:cxnLst>
    <dgm:cxn modelId="{EB24DF2C-57C8-48DA-BF55-FDC0715CE0CB}" type="presOf" srcId="{170FB0FB-49C2-4A0A-AF60-12B2BB18C383}" destId="{3B7792CD-693F-41BB-8F49-56DCF4674431}" srcOrd="0" destOrd="0" presId="urn:microsoft.com/office/officeart/2005/8/layout/vList2"/>
    <dgm:cxn modelId="{9D24F19E-F829-4FF7-A821-4BA6CADA62A0}" srcId="{5532EA0C-AA91-42A7-AC2F-122CD30D0EE3}" destId="{537BD1AD-68FF-4277-9E26-30BB94861D05}" srcOrd="2" destOrd="0" parTransId="{F36A90A7-ED25-49E9-BB7F-FF424C6C90EE}" sibTransId="{70E09539-67A1-4A2D-AC6A-E3FC7186C6FB}"/>
    <dgm:cxn modelId="{24C368EE-C6E4-49B8-A82D-63E365C4CCE6}" type="presOf" srcId="{3DD71CEC-99AB-49B4-ADB9-53DC888C38B3}" destId="{9D7F1EDA-42BE-46AB-B497-E386C3A723F6}"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EC7621F8-2E09-42E7-B7EF-323283D571FA}" type="presOf" srcId="{537BD1AD-68FF-4277-9E26-30BB94861D05}" destId="{6D621277-B472-4A61-8FD0-34D03BD5D571}" srcOrd="0" destOrd="0" presId="urn:microsoft.com/office/officeart/2005/8/layout/vList2"/>
    <dgm:cxn modelId="{285DA648-B701-4301-882C-26F1DA8B53D5}" type="presOf" srcId="{427D6249-D40F-4864-8BE2-7316660886CE}" destId="{3EE8DA82-C402-4EB9-B0FE-91D3A12FA4F4}" srcOrd="0" destOrd="0" presId="urn:microsoft.com/office/officeart/2005/8/layout/vList2"/>
    <dgm:cxn modelId="{20A7B5E3-3633-456E-BC2C-CE3410E108B0}" srcId="{5532EA0C-AA91-42A7-AC2F-122CD30D0EE3}" destId="{3DD71CEC-99AB-49B4-ADB9-53DC888C38B3}" srcOrd="3" destOrd="0" parTransId="{8E83483F-B398-450E-9B32-0EE26192F011}" sibTransId="{DDE73FA5-10D3-4A54-BE50-321585C8F59F}"/>
    <dgm:cxn modelId="{B660D6D7-4586-4364-8E7F-0153E0C1C3BE}" type="presOf" srcId="{5532EA0C-AA91-42A7-AC2F-122CD30D0EE3}" destId="{4B7DF646-186A-4BB9-9413-8C14AFCA932C}" srcOrd="0" destOrd="0" presId="urn:microsoft.com/office/officeart/2005/8/layout/vList2"/>
    <dgm:cxn modelId="{91704813-412D-43F6-9B0A-A234D59FD2E0}" srcId="{5532EA0C-AA91-42A7-AC2F-122CD30D0EE3}" destId="{427D6249-D40F-4864-8BE2-7316660886CE}" srcOrd="1" destOrd="0" parTransId="{54A37AA3-160C-49AA-9279-A9514F09F64F}" sibTransId="{4FF89B4C-684D-4091-A345-4F5F2DC191A1}"/>
    <dgm:cxn modelId="{0A1B2B0C-316E-46AA-ACF6-91C080764D39}" type="presParOf" srcId="{4B7DF646-186A-4BB9-9413-8C14AFCA932C}" destId="{3B7792CD-693F-41BB-8F49-56DCF4674431}" srcOrd="0" destOrd="0" presId="urn:microsoft.com/office/officeart/2005/8/layout/vList2"/>
    <dgm:cxn modelId="{57A58965-1E5D-40DD-AF05-E15C1B4A8771}" type="presParOf" srcId="{4B7DF646-186A-4BB9-9413-8C14AFCA932C}" destId="{85421F63-64C3-4B66-915F-B0E66C160528}" srcOrd="1" destOrd="0" presId="urn:microsoft.com/office/officeart/2005/8/layout/vList2"/>
    <dgm:cxn modelId="{2793F366-280D-4E13-BA68-172C070B97BB}" type="presParOf" srcId="{4B7DF646-186A-4BB9-9413-8C14AFCA932C}" destId="{3EE8DA82-C402-4EB9-B0FE-91D3A12FA4F4}" srcOrd="2" destOrd="0" presId="urn:microsoft.com/office/officeart/2005/8/layout/vList2"/>
    <dgm:cxn modelId="{17314CDE-C208-4C84-99B5-89004172BFA0}" type="presParOf" srcId="{4B7DF646-186A-4BB9-9413-8C14AFCA932C}" destId="{835EDC4A-7D82-41EA-BE59-EE3281640A87}" srcOrd="3" destOrd="0" presId="urn:microsoft.com/office/officeart/2005/8/layout/vList2"/>
    <dgm:cxn modelId="{1183E76D-13E0-4F52-B119-742796E9316E}" type="presParOf" srcId="{4B7DF646-186A-4BB9-9413-8C14AFCA932C}" destId="{6D621277-B472-4A61-8FD0-34D03BD5D571}" srcOrd="4" destOrd="0" presId="urn:microsoft.com/office/officeart/2005/8/layout/vList2"/>
    <dgm:cxn modelId="{732B313A-4C02-4508-A807-9E6594EBF71F}" type="presParOf" srcId="{4B7DF646-186A-4BB9-9413-8C14AFCA932C}" destId="{2E3DDC5C-BEEA-4BA9-A22A-1620002529CD}" srcOrd="5" destOrd="0" presId="urn:microsoft.com/office/officeart/2005/8/layout/vList2"/>
    <dgm:cxn modelId="{89E8928F-EB2C-4191-AE10-FE7ED7692D17}" type="presParOf" srcId="{4B7DF646-186A-4BB9-9413-8C14AFCA932C}" destId="{9D7F1EDA-42BE-46AB-B497-E386C3A723F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b="0" i="0" smtClean="0"/>
            <a:t>一个特殊的客户端，它可以连接多个集群</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427D6249-D40F-4864-8BE2-7316660886CE}">
      <dgm:prSet custT="1"/>
      <dgm:spPr/>
      <dgm:t>
        <a:bodyPr/>
        <a:lstStyle/>
        <a:p>
          <a:r>
            <a:rPr lang="zh-CN" altLang="en-US" sz="1800" b="0" i="0" dirty="0" smtClean="0"/>
            <a:t>在所有连接的集群上执行搜索和其他操作</a:t>
          </a:r>
          <a:endParaRPr lang="zh-CN" altLang="en-US" sz="1800" dirty="0" smtClean="0"/>
        </a:p>
      </dgm:t>
    </dgm:pt>
    <dgm:pt modelId="{54A37AA3-160C-49AA-9279-A9514F09F64F}" type="parTrans" cxnId="{91704813-412D-43F6-9B0A-A234D59FD2E0}">
      <dgm:prSet/>
      <dgm:spPr/>
      <dgm:t>
        <a:bodyPr/>
        <a:lstStyle/>
        <a:p>
          <a:endParaRPr lang="zh-CN" altLang="en-US"/>
        </a:p>
      </dgm:t>
    </dgm:pt>
    <dgm:pt modelId="{4FF89B4C-684D-4091-A345-4F5F2DC191A1}" type="sibTrans" cxnId="{91704813-412D-43F6-9B0A-A234D59FD2E0}">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2">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3EE8DA82-C402-4EB9-B0FE-91D3A12FA4F4}" type="pres">
      <dgm:prSet presAssocID="{427D6249-D40F-4864-8BE2-7316660886CE}" presName="parentText" presStyleLbl="node1" presStyleIdx="1" presStyleCnt="2">
        <dgm:presLayoutVars>
          <dgm:chMax val="0"/>
          <dgm:bulletEnabled val="1"/>
        </dgm:presLayoutVars>
      </dgm:prSet>
      <dgm:spPr/>
      <dgm:t>
        <a:bodyPr/>
        <a:lstStyle/>
        <a:p>
          <a:endParaRPr lang="zh-CN" altLang="en-US"/>
        </a:p>
      </dgm:t>
    </dgm:pt>
  </dgm:ptLst>
  <dgm:cxnLst>
    <dgm:cxn modelId="{5E2E5DAC-AB9E-45D8-A20A-0CED38C83F44}" type="presOf" srcId="{5532EA0C-AA91-42A7-AC2F-122CD30D0EE3}" destId="{4B7DF646-186A-4BB9-9413-8C14AFCA932C}"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05F53955-9D71-469D-B3AD-40E2AEADF004}" type="presOf" srcId="{427D6249-D40F-4864-8BE2-7316660886CE}" destId="{3EE8DA82-C402-4EB9-B0FE-91D3A12FA4F4}" srcOrd="0" destOrd="0" presId="urn:microsoft.com/office/officeart/2005/8/layout/vList2"/>
    <dgm:cxn modelId="{91704813-412D-43F6-9B0A-A234D59FD2E0}" srcId="{5532EA0C-AA91-42A7-AC2F-122CD30D0EE3}" destId="{427D6249-D40F-4864-8BE2-7316660886CE}" srcOrd="1" destOrd="0" parTransId="{54A37AA3-160C-49AA-9279-A9514F09F64F}" sibTransId="{4FF89B4C-684D-4091-A345-4F5F2DC191A1}"/>
    <dgm:cxn modelId="{02B63A73-F11C-4314-B91F-AA2F238D970C}" type="presOf" srcId="{170FB0FB-49C2-4A0A-AF60-12B2BB18C383}" destId="{3B7792CD-693F-41BB-8F49-56DCF4674431}" srcOrd="0" destOrd="0" presId="urn:microsoft.com/office/officeart/2005/8/layout/vList2"/>
    <dgm:cxn modelId="{EDFE1EDF-53CC-4892-912C-2E52A4D051C3}" type="presParOf" srcId="{4B7DF646-186A-4BB9-9413-8C14AFCA932C}" destId="{3B7792CD-693F-41BB-8F49-56DCF4674431}" srcOrd="0" destOrd="0" presId="urn:microsoft.com/office/officeart/2005/8/layout/vList2"/>
    <dgm:cxn modelId="{93BECB87-9A21-43F6-88C6-C03347AC935D}" type="presParOf" srcId="{4B7DF646-186A-4BB9-9413-8C14AFCA932C}" destId="{85421F63-64C3-4B66-915F-B0E66C160528}" srcOrd="1" destOrd="0" presId="urn:microsoft.com/office/officeart/2005/8/layout/vList2"/>
    <dgm:cxn modelId="{B648D0FE-386A-4403-9666-47FC31EDE041}" type="presParOf" srcId="{4B7DF646-186A-4BB9-9413-8C14AFCA932C}" destId="{3EE8DA82-C402-4EB9-B0FE-91D3A12FA4F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b="0" i="0" dirty="0" smtClean="0"/>
            <a:t>不会保存数据</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427D6249-D40F-4864-8BE2-7316660886CE}">
      <dgm:prSet custT="1"/>
      <dgm:spPr/>
      <dgm:t>
        <a:bodyPr/>
        <a:lstStyle/>
        <a:p>
          <a:r>
            <a:rPr lang="zh-CN" altLang="en-US" sz="1800" dirty="0" smtClean="0"/>
            <a:t>不会成为主节点</a:t>
          </a:r>
        </a:p>
      </dgm:t>
    </dgm:pt>
    <dgm:pt modelId="{54A37AA3-160C-49AA-9279-A9514F09F64F}" type="parTrans" cxnId="{91704813-412D-43F6-9B0A-A234D59FD2E0}">
      <dgm:prSet/>
      <dgm:spPr/>
      <dgm:t>
        <a:bodyPr/>
        <a:lstStyle/>
        <a:p>
          <a:endParaRPr lang="zh-CN" altLang="en-US"/>
        </a:p>
      </dgm:t>
    </dgm:pt>
    <dgm:pt modelId="{4FF89B4C-684D-4091-A345-4F5F2DC191A1}" type="sibTrans" cxnId="{91704813-412D-43F6-9B0A-A234D59FD2E0}">
      <dgm:prSet/>
      <dgm:spPr/>
      <dgm:t>
        <a:bodyPr/>
        <a:lstStyle/>
        <a:p>
          <a:endParaRPr lang="zh-CN" altLang="en-US"/>
        </a:p>
      </dgm:t>
    </dgm:pt>
    <dgm:pt modelId="{BD1C75C4-8637-43BA-A324-3991CCF793A4}">
      <dgm:prSet custT="1"/>
      <dgm:spPr/>
      <dgm:t>
        <a:bodyPr/>
        <a:lstStyle/>
        <a:p>
          <a:r>
            <a:rPr lang="zh-CN" altLang="en-US" sz="1800" dirty="0" smtClean="0"/>
            <a:t>仅作为客户端使用，可理解为</a:t>
          </a:r>
          <a:r>
            <a:rPr lang="en-US" altLang="zh-CN" sz="1800" dirty="0" smtClean="0"/>
            <a:t>LB</a:t>
          </a:r>
          <a:endParaRPr lang="zh-CN" altLang="en-US" sz="1800" dirty="0" smtClean="0"/>
        </a:p>
      </dgm:t>
    </dgm:pt>
    <dgm:pt modelId="{D7566267-4815-44CB-82BB-96EF132B0BC1}" type="parTrans" cxnId="{C6695C87-B1A8-4E0E-978D-4FA1B19ACB4A}">
      <dgm:prSet/>
      <dgm:spPr/>
      <dgm:t>
        <a:bodyPr/>
        <a:lstStyle/>
        <a:p>
          <a:endParaRPr lang="zh-CN" altLang="en-US"/>
        </a:p>
      </dgm:t>
    </dgm:pt>
    <dgm:pt modelId="{B0972324-7D84-4B63-A555-5A874CDA3360}" type="sibTrans" cxnId="{C6695C87-B1A8-4E0E-978D-4FA1B19ACB4A}">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3EE8DA82-C402-4EB9-B0FE-91D3A12FA4F4}" type="pres">
      <dgm:prSet presAssocID="{427D6249-D40F-4864-8BE2-7316660886CE}" presName="parentText" presStyleLbl="node1" presStyleIdx="1" presStyleCnt="3">
        <dgm:presLayoutVars>
          <dgm:chMax val="0"/>
          <dgm:bulletEnabled val="1"/>
        </dgm:presLayoutVars>
      </dgm:prSet>
      <dgm:spPr/>
      <dgm:t>
        <a:bodyPr/>
        <a:lstStyle/>
        <a:p>
          <a:endParaRPr lang="zh-CN" altLang="en-US"/>
        </a:p>
      </dgm:t>
    </dgm:pt>
    <dgm:pt modelId="{835EDC4A-7D82-41EA-BE59-EE3281640A87}" type="pres">
      <dgm:prSet presAssocID="{4FF89B4C-684D-4091-A345-4F5F2DC191A1}" presName="spacer" presStyleCnt="0"/>
      <dgm:spPr/>
    </dgm:pt>
    <dgm:pt modelId="{0AFE5827-96E8-4C91-9959-015F493BA55C}" type="pres">
      <dgm:prSet presAssocID="{BD1C75C4-8637-43BA-A324-3991CCF793A4}" presName="parentText" presStyleLbl="node1" presStyleIdx="2" presStyleCnt="3">
        <dgm:presLayoutVars>
          <dgm:chMax val="0"/>
          <dgm:bulletEnabled val="1"/>
        </dgm:presLayoutVars>
      </dgm:prSet>
      <dgm:spPr/>
      <dgm:t>
        <a:bodyPr/>
        <a:lstStyle/>
        <a:p>
          <a:endParaRPr lang="zh-CN" altLang="en-US"/>
        </a:p>
      </dgm:t>
    </dgm:pt>
  </dgm:ptLst>
  <dgm:cxnLst>
    <dgm:cxn modelId="{CE3F8EEE-114F-4608-AD76-DB73C2884F95}" type="presOf" srcId="{5532EA0C-AA91-42A7-AC2F-122CD30D0EE3}" destId="{4B7DF646-186A-4BB9-9413-8C14AFCA932C}" srcOrd="0" destOrd="0" presId="urn:microsoft.com/office/officeart/2005/8/layout/vList2"/>
    <dgm:cxn modelId="{57C6DA58-079F-4E18-B6EB-7D3BF69B35A2}" type="presOf" srcId="{427D6249-D40F-4864-8BE2-7316660886CE}" destId="{3EE8DA82-C402-4EB9-B0FE-91D3A12FA4F4}"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BAFC8008-59D8-4E61-9C2C-E71C65A53C40}" type="presOf" srcId="{BD1C75C4-8637-43BA-A324-3991CCF793A4}" destId="{0AFE5827-96E8-4C91-9959-015F493BA55C}" srcOrd="0" destOrd="0" presId="urn:microsoft.com/office/officeart/2005/8/layout/vList2"/>
    <dgm:cxn modelId="{91704813-412D-43F6-9B0A-A234D59FD2E0}" srcId="{5532EA0C-AA91-42A7-AC2F-122CD30D0EE3}" destId="{427D6249-D40F-4864-8BE2-7316660886CE}" srcOrd="1" destOrd="0" parTransId="{54A37AA3-160C-49AA-9279-A9514F09F64F}" sibTransId="{4FF89B4C-684D-4091-A345-4F5F2DC191A1}"/>
    <dgm:cxn modelId="{C6695C87-B1A8-4E0E-978D-4FA1B19ACB4A}" srcId="{5532EA0C-AA91-42A7-AC2F-122CD30D0EE3}" destId="{BD1C75C4-8637-43BA-A324-3991CCF793A4}" srcOrd="2" destOrd="0" parTransId="{D7566267-4815-44CB-82BB-96EF132B0BC1}" sibTransId="{B0972324-7D84-4B63-A555-5A874CDA3360}"/>
    <dgm:cxn modelId="{DD53401C-51BD-4610-B8F3-4BAE6E102948}" type="presOf" srcId="{170FB0FB-49C2-4A0A-AF60-12B2BB18C383}" destId="{3B7792CD-693F-41BB-8F49-56DCF4674431}" srcOrd="0" destOrd="0" presId="urn:microsoft.com/office/officeart/2005/8/layout/vList2"/>
    <dgm:cxn modelId="{E495D3B2-6D39-40B2-A8EE-59B8A743A6D8}" type="presParOf" srcId="{4B7DF646-186A-4BB9-9413-8C14AFCA932C}" destId="{3B7792CD-693F-41BB-8F49-56DCF4674431}" srcOrd="0" destOrd="0" presId="urn:microsoft.com/office/officeart/2005/8/layout/vList2"/>
    <dgm:cxn modelId="{9936EC97-E6D4-41B5-BDD9-9A011FEA6C2D}" type="presParOf" srcId="{4B7DF646-186A-4BB9-9413-8C14AFCA932C}" destId="{85421F63-64C3-4B66-915F-B0E66C160528}" srcOrd="1" destOrd="0" presId="urn:microsoft.com/office/officeart/2005/8/layout/vList2"/>
    <dgm:cxn modelId="{1AE21207-CD67-4198-B1D2-27C2B46ED5B5}" type="presParOf" srcId="{4B7DF646-186A-4BB9-9413-8C14AFCA932C}" destId="{3EE8DA82-C402-4EB9-B0FE-91D3A12FA4F4}" srcOrd="2" destOrd="0" presId="urn:microsoft.com/office/officeart/2005/8/layout/vList2"/>
    <dgm:cxn modelId="{6A974A15-6A61-4742-A6FE-C592DB7143C6}" type="presParOf" srcId="{4B7DF646-186A-4BB9-9413-8C14AFCA932C}" destId="{835EDC4A-7D82-41EA-BE59-EE3281640A87}" srcOrd="3" destOrd="0" presId="urn:microsoft.com/office/officeart/2005/8/layout/vList2"/>
    <dgm:cxn modelId="{13B0F985-9DBA-4299-9A91-6D5297D981AD}" type="presParOf" srcId="{4B7DF646-186A-4BB9-9413-8C14AFCA932C}" destId="{0AFE5827-96E8-4C91-9959-015F493BA55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只是一种角色，并非真正的节点类型</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427D6249-D40F-4864-8BE2-7316660886CE}">
      <dgm:prSet custT="1"/>
      <dgm:spPr/>
      <dgm:t>
        <a:bodyPr/>
        <a:lstStyle/>
        <a:p>
          <a:r>
            <a:rPr lang="zh-CN" altLang="en-US" sz="1800" b="0" i="0" dirty="0" smtClean="0"/>
            <a:t>每一个节点都是一个潜在的协调节点，且不能被禁用</a:t>
          </a:r>
          <a:endParaRPr lang="zh-CN" altLang="en-US" sz="1800" b="0" dirty="0" smtClean="0"/>
        </a:p>
      </dgm:t>
    </dgm:pt>
    <dgm:pt modelId="{54A37AA3-160C-49AA-9279-A9514F09F64F}" type="parTrans" cxnId="{91704813-412D-43F6-9B0A-A234D59FD2E0}">
      <dgm:prSet/>
      <dgm:spPr/>
      <dgm:t>
        <a:bodyPr/>
        <a:lstStyle/>
        <a:p>
          <a:endParaRPr lang="zh-CN" altLang="en-US"/>
        </a:p>
      </dgm:t>
    </dgm:pt>
    <dgm:pt modelId="{4FF89B4C-684D-4091-A345-4F5F2DC191A1}" type="sibTrans" cxnId="{91704813-412D-43F6-9B0A-A234D59FD2E0}">
      <dgm:prSet/>
      <dgm:spPr/>
      <dgm:t>
        <a:bodyPr/>
        <a:lstStyle/>
        <a:p>
          <a:endParaRPr lang="zh-CN" altLang="en-US"/>
        </a:p>
      </dgm:t>
    </dgm:pt>
    <dgm:pt modelId="{BD1C75C4-8637-43BA-A324-3991CCF793A4}">
      <dgm:prSet custT="1"/>
      <dgm:spPr/>
      <dgm:t>
        <a:bodyPr/>
        <a:lstStyle/>
        <a:p>
          <a:r>
            <a:rPr lang="zh-CN" altLang="en-US" sz="1800" b="0" i="0" dirty="0" smtClean="0"/>
            <a:t>最大的作用：将各个分片里的数据汇集起来一并返回给客户端</a:t>
          </a:r>
          <a:endParaRPr lang="zh-CN" altLang="en-US" sz="1800" dirty="0" smtClean="0"/>
        </a:p>
      </dgm:t>
    </dgm:pt>
    <dgm:pt modelId="{D7566267-4815-44CB-82BB-96EF132B0BC1}" type="parTrans" cxnId="{C6695C87-B1A8-4E0E-978D-4FA1B19ACB4A}">
      <dgm:prSet/>
      <dgm:spPr/>
      <dgm:t>
        <a:bodyPr/>
        <a:lstStyle/>
        <a:p>
          <a:endParaRPr lang="zh-CN" altLang="en-US"/>
        </a:p>
      </dgm:t>
    </dgm:pt>
    <dgm:pt modelId="{B0972324-7D84-4B63-A555-5A874CDA3360}" type="sibTrans" cxnId="{C6695C87-B1A8-4E0E-978D-4FA1B19ACB4A}">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custScaleY="35209" custLinFactY="-18455" custLinFactNeighborY="-100000">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3EE8DA82-C402-4EB9-B0FE-91D3A12FA4F4}" type="pres">
      <dgm:prSet presAssocID="{427D6249-D40F-4864-8BE2-7316660886CE}" presName="parentText" presStyleLbl="node1" presStyleIdx="1" presStyleCnt="3" custScaleY="35651">
        <dgm:presLayoutVars>
          <dgm:chMax val="0"/>
          <dgm:bulletEnabled val="1"/>
        </dgm:presLayoutVars>
      </dgm:prSet>
      <dgm:spPr/>
      <dgm:t>
        <a:bodyPr/>
        <a:lstStyle/>
        <a:p>
          <a:endParaRPr lang="zh-CN" altLang="en-US"/>
        </a:p>
      </dgm:t>
    </dgm:pt>
    <dgm:pt modelId="{835EDC4A-7D82-41EA-BE59-EE3281640A87}" type="pres">
      <dgm:prSet presAssocID="{4FF89B4C-684D-4091-A345-4F5F2DC191A1}" presName="spacer" presStyleCnt="0"/>
      <dgm:spPr/>
    </dgm:pt>
    <dgm:pt modelId="{0AFE5827-96E8-4C91-9959-015F493BA55C}" type="pres">
      <dgm:prSet presAssocID="{BD1C75C4-8637-43BA-A324-3991CCF793A4}" presName="parentText" presStyleLbl="node1" presStyleIdx="2" presStyleCnt="3" custScaleY="34211" custLinFactY="11975" custLinFactNeighborY="100000">
        <dgm:presLayoutVars>
          <dgm:chMax val="0"/>
          <dgm:bulletEnabled val="1"/>
        </dgm:presLayoutVars>
      </dgm:prSet>
      <dgm:spPr/>
      <dgm:t>
        <a:bodyPr/>
        <a:lstStyle/>
        <a:p>
          <a:endParaRPr lang="zh-CN" altLang="en-US"/>
        </a:p>
      </dgm:t>
    </dgm:pt>
  </dgm:ptLst>
  <dgm:cxnLst>
    <dgm:cxn modelId="{B97D650A-8414-433A-8921-EF7493079B0E}" srcId="{5532EA0C-AA91-42A7-AC2F-122CD30D0EE3}" destId="{170FB0FB-49C2-4A0A-AF60-12B2BB18C383}" srcOrd="0" destOrd="0" parTransId="{416B3701-B783-4366-B49C-9DB5583FB215}" sibTransId="{C7370154-6728-417A-A2AD-8C4648A9D4A8}"/>
    <dgm:cxn modelId="{203A5DC3-5A86-443D-80BD-AA556DF1C4AE}" type="presOf" srcId="{427D6249-D40F-4864-8BE2-7316660886CE}" destId="{3EE8DA82-C402-4EB9-B0FE-91D3A12FA4F4}" srcOrd="0" destOrd="0" presId="urn:microsoft.com/office/officeart/2005/8/layout/vList2"/>
    <dgm:cxn modelId="{A71120D8-DB56-46E0-821E-6FE425F7376D}" type="presOf" srcId="{170FB0FB-49C2-4A0A-AF60-12B2BB18C383}" destId="{3B7792CD-693F-41BB-8F49-56DCF4674431}" srcOrd="0" destOrd="0" presId="urn:microsoft.com/office/officeart/2005/8/layout/vList2"/>
    <dgm:cxn modelId="{A9DBBF44-EC7B-4396-A0A4-2A4784CE2F56}" type="presOf" srcId="{BD1C75C4-8637-43BA-A324-3991CCF793A4}" destId="{0AFE5827-96E8-4C91-9959-015F493BA55C}" srcOrd="0" destOrd="0" presId="urn:microsoft.com/office/officeart/2005/8/layout/vList2"/>
    <dgm:cxn modelId="{91704813-412D-43F6-9B0A-A234D59FD2E0}" srcId="{5532EA0C-AA91-42A7-AC2F-122CD30D0EE3}" destId="{427D6249-D40F-4864-8BE2-7316660886CE}" srcOrd="1" destOrd="0" parTransId="{54A37AA3-160C-49AA-9279-A9514F09F64F}" sibTransId="{4FF89B4C-684D-4091-A345-4F5F2DC191A1}"/>
    <dgm:cxn modelId="{C6695C87-B1A8-4E0E-978D-4FA1B19ACB4A}" srcId="{5532EA0C-AA91-42A7-AC2F-122CD30D0EE3}" destId="{BD1C75C4-8637-43BA-A324-3991CCF793A4}" srcOrd="2" destOrd="0" parTransId="{D7566267-4815-44CB-82BB-96EF132B0BC1}" sibTransId="{B0972324-7D84-4B63-A555-5A874CDA3360}"/>
    <dgm:cxn modelId="{1A13C06B-27C9-41F6-930F-499089C10A59}" type="presOf" srcId="{5532EA0C-AA91-42A7-AC2F-122CD30D0EE3}" destId="{4B7DF646-186A-4BB9-9413-8C14AFCA932C}" srcOrd="0" destOrd="0" presId="urn:microsoft.com/office/officeart/2005/8/layout/vList2"/>
    <dgm:cxn modelId="{F707C784-D754-4345-B57D-25E0411C4DAE}" type="presParOf" srcId="{4B7DF646-186A-4BB9-9413-8C14AFCA932C}" destId="{3B7792CD-693F-41BB-8F49-56DCF4674431}" srcOrd="0" destOrd="0" presId="urn:microsoft.com/office/officeart/2005/8/layout/vList2"/>
    <dgm:cxn modelId="{07E8285C-70ED-4854-9EF2-45B9E950D875}" type="presParOf" srcId="{4B7DF646-186A-4BB9-9413-8C14AFCA932C}" destId="{85421F63-64C3-4B66-915F-B0E66C160528}" srcOrd="1" destOrd="0" presId="urn:microsoft.com/office/officeart/2005/8/layout/vList2"/>
    <dgm:cxn modelId="{CB500662-0F0C-4679-A78A-A2A45CC7E7F3}" type="presParOf" srcId="{4B7DF646-186A-4BB9-9413-8C14AFCA932C}" destId="{3EE8DA82-C402-4EB9-B0FE-91D3A12FA4F4}" srcOrd="2" destOrd="0" presId="urn:microsoft.com/office/officeart/2005/8/layout/vList2"/>
    <dgm:cxn modelId="{6BE0FC50-89AA-44D9-9918-869917ECA4ED}" type="presParOf" srcId="{4B7DF646-186A-4BB9-9413-8C14AFCA932C}" destId="{835EDC4A-7D82-41EA-BE59-EE3281640A87}" srcOrd="3" destOrd="0" presId="urn:microsoft.com/office/officeart/2005/8/layout/vList2"/>
    <dgm:cxn modelId="{AAFEA6B7-1750-4BE0-9C72-728FA8B277B2}" type="presParOf" srcId="{4B7DF646-186A-4BB9-9413-8C14AFCA932C}" destId="{0AFE5827-96E8-4C91-9959-015F493BA55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solidFill>
                <a:schemeClr val="bg1"/>
              </a:solidFill>
            </a:rPr>
            <a:t>诞生于 </a:t>
          </a:r>
          <a:r>
            <a:rPr lang="en-US" altLang="en-US" sz="1800" dirty="0" smtClean="0">
              <a:solidFill>
                <a:schemeClr val="bg1"/>
              </a:solidFill>
            </a:rPr>
            <a:t>2009 </a:t>
          </a:r>
          <a:r>
            <a:rPr lang="zh-CN" altLang="en-US" sz="1800" dirty="0" smtClean="0">
              <a:solidFill>
                <a:schemeClr val="bg1"/>
              </a:solidFill>
            </a:rPr>
            <a:t>年 </a:t>
          </a:r>
          <a:r>
            <a:rPr lang="en-US" altLang="en-US" sz="1800" dirty="0" smtClean="0">
              <a:solidFill>
                <a:schemeClr val="bg1"/>
              </a:solidFill>
            </a:rPr>
            <a:t>8 </a:t>
          </a:r>
          <a:r>
            <a:rPr lang="zh-CN" altLang="en-US" sz="1800" dirty="0" smtClean="0">
              <a:solidFill>
                <a:schemeClr val="bg1"/>
              </a:solidFill>
            </a:rPr>
            <a:t>月 </a:t>
          </a:r>
          <a:r>
            <a:rPr lang="en-US" altLang="en-US" sz="1800" dirty="0" smtClean="0">
              <a:solidFill>
                <a:schemeClr val="bg1"/>
              </a:solidFill>
            </a:rPr>
            <a:t>2 </a:t>
          </a:r>
          <a:r>
            <a:rPr lang="zh-CN" altLang="en-US" sz="1800" dirty="0" smtClean="0">
              <a:solidFill>
                <a:schemeClr val="bg1"/>
              </a:solidFill>
            </a:rPr>
            <a:t>日</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solidFill>
                <a:schemeClr val="bg1"/>
              </a:solidFill>
            </a:rPr>
            <a:t>于</a:t>
          </a:r>
          <a:r>
            <a:rPr lang="en-US" altLang="en-US" sz="1800" dirty="0" smtClean="0">
              <a:solidFill>
                <a:schemeClr val="bg1"/>
              </a:solidFill>
            </a:rPr>
            <a:t>2013</a:t>
          </a:r>
          <a:r>
            <a:rPr lang="zh-CN" altLang="en-US" sz="1800" dirty="0" smtClean="0">
              <a:solidFill>
                <a:schemeClr val="bg1"/>
              </a:solidFill>
            </a:rPr>
            <a:t>年被</a:t>
          </a:r>
          <a:r>
            <a:rPr lang="en-US" altLang="en-US" sz="1800" dirty="0" smtClean="0">
              <a:solidFill>
                <a:schemeClr val="bg1"/>
              </a:solidFill>
            </a:rPr>
            <a:t>ElasticSearch</a:t>
          </a:r>
          <a:r>
            <a:rPr lang="zh-CN" altLang="en-US" sz="1800" dirty="0" smtClean="0">
              <a:solidFill>
                <a:schemeClr val="bg1"/>
              </a:solidFill>
            </a:rPr>
            <a:t>公司收购</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97DF6121-DE65-4F6A-B920-907CABCB62BB}">
      <dgm:prSet custT="1"/>
      <dgm:spPr/>
      <dgm:t>
        <a:bodyPr/>
        <a:lstStyle/>
        <a:p>
          <a:r>
            <a:rPr lang="zh-CN" altLang="en-US" sz="1800" dirty="0" smtClean="0">
              <a:solidFill>
                <a:schemeClr val="bg1"/>
              </a:solidFill>
            </a:rPr>
            <a:t>作者：乔丹西塞</a:t>
          </a:r>
          <a:r>
            <a:rPr lang="en-US" altLang="en-US" sz="1800" dirty="0" smtClean="0">
              <a:solidFill>
                <a:schemeClr val="bg1"/>
              </a:solidFill>
            </a:rPr>
            <a:t>(</a:t>
          </a:r>
          <a:r>
            <a:rPr lang="en-US" altLang="en-US" sz="1800" dirty="0" err="1" smtClean="0">
              <a:solidFill>
                <a:schemeClr val="bg1"/>
              </a:solidFill>
            </a:rPr>
            <a:t>JordanSissel</a:t>
          </a:r>
          <a:r>
            <a:rPr lang="en-US" altLang="en-US" sz="1800" dirty="0" smtClean="0">
              <a:solidFill>
                <a:schemeClr val="bg1"/>
              </a:solidFill>
            </a:rPr>
            <a:t>)</a:t>
          </a:r>
          <a:endParaRPr lang="zh-CN" altLang="en-US" sz="1800" dirty="0" smtClean="0">
            <a:solidFill>
              <a:schemeClr val="bg1"/>
            </a:solidFill>
          </a:endParaRPr>
        </a:p>
      </dgm:t>
    </dgm:pt>
    <dgm:pt modelId="{3526ACE9-1E9D-40BF-90DE-4B44BAEC74B3}" type="parTrans" cxnId="{EDEED251-9C92-4773-8038-F03AC89DC505}">
      <dgm:prSet/>
      <dgm:spPr/>
      <dgm:t>
        <a:bodyPr/>
        <a:lstStyle/>
        <a:p>
          <a:endParaRPr lang="zh-CN" altLang="en-US"/>
        </a:p>
      </dgm:t>
    </dgm:pt>
    <dgm:pt modelId="{44AB02C6-2529-489B-8E86-6EFC841CAB5C}" type="sibTrans" cxnId="{EDEED251-9C92-4773-8038-F03AC89DC505}">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46086625-9B41-4EB8-908F-86BEB2994B66}" type="pres">
      <dgm:prSet presAssocID="{97DF6121-DE65-4F6A-B920-907CABCB62BB}" presName="parentText" presStyleLbl="node1" presStyleIdx="1" presStyleCnt="3">
        <dgm:presLayoutVars>
          <dgm:chMax val="0"/>
          <dgm:bulletEnabled val="1"/>
        </dgm:presLayoutVars>
      </dgm:prSet>
      <dgm:spPr/>
      <dgm:t>
        <a:bodyPr/>
        <a:lstStyle/>
        <a:p>
          <a:endParaRPr lang="zh-CN" altLang="en-US"/>
        </a:p>
      </dgm:t>
    </dgm:pt>
    <dgm:pt modelId="{973F11F2-DA17-4471-8111-EEBB0D891343}" type="pres">
      <dgm:prSet presAssocID="{44AB02C6-2529-489B-8E86-6EFC841CAB5C}" presName="spacer" presStyleCnt="0"/>
      <dgm:spPr/>
    </dgm:pt>
    <dgm:pt modelId="{075416BC-B0BE-4DDA-97A7-7750F57053CB}" type="pres">
      <dgm:prSet presAssocID="{1E2B6BA6-0BC0-4B6B-B08E-FC6FC77143C1}" presName="parentText" presStyleLbl="node1" presStyleIdx="2" presStyleCnt="3">
        <dgm:presLayoutVars>
          <dgm:chMax val="0"/>
          <dgm:bulletEnabled val="1"/>
        </dgm:presLayoutVars>
      </dgm:prSet>
      <dgm:spPr/>
      <dgm:t>
        <a:bodyPr/>
        <a:lstStyle/>
        <a:p>
          <a:endParaRPr lang="zh-CN" altLang="en-US"/>
        </a:p>
      </dgm:t>
    </dgm:pt>
  </dgm:ptLst>
  <dgm:cxnLst>
    <dgm:cxn modelId="{110752BD-56F6-4D42-9634-448A5DF701A5}" type="presOf" srcId="{5532EA0C-AA91-42A7-AC2F-122CD30D0EE3}" destId="{4B7DF646-186A-4BB9-9413-8C14AFCA932C}" srcOrd="0" destOrd="0" presId="urn:microsoft.com/office/officeart/2005/8/layout/vList2"/>
    <dgm:cxn modelId="{EDEED251-9C92-4773-8038-F03AC89DC505}" srcId="{5532EA0C-AA91-42A7-AC2F-122CD30D0EE3}" destId="{97DF6121-DE65-4F6A-B920-907CABCB62BB}" srcOrd="1" destOrd="0" parTransId="{3526ACE9-1E9D-40BF-90DE-4B44BAEC74B3}" sibTransId="{44AB02C6-2529-489B-8E86-6EFC841CAB5C}"/>
    <dgm:cxn modelId="{60742DFF-FEF5-476A-AFEC-010D2BBE6486}" type="presOf" srcId="{1E2B6BA6-0BC0-4B6B-B08E-FC6FC77143C1}" destId="{075416BC-B0BE-4DDA-97A7-7750F57053CB}" srcOrd="0" destOrd="0" presId="urn:microsoft.com/office/officeart/2005/8/layout/vList2"/>
    <dgm:cxn modelId="{D8465A9E-36D8-413A-BEA0-553191FDE8E4}"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544D2EB1-5BB0-4804-9328-1817D594BE6B}" srcId="{5532EA0C-AA91-42A7-AC2F-122CD30D0EE3}" destId="{1E2B6BA6-0BC0-4B6B-B08E-FC6FC77143C1}" srcOrd="2" destOrd="0" parTransId="{B8EAD8E8-23F3-4223-9866-32B2A5071701}" sibTransId="{21D99D71-F14B-4C83-9B3A-A49E5175BF05}"/>
    <dgm:cxn modelId="{3A3A4BC5-544E-49CF-AEF6-5B105745AC4F}" type="presOf" srcId="{97DF6121-DE65-4F6A-B920-907CABCB62BB}" destId="{46086625-9B41-4EB8-908F-86BEB2994B66}" srcOrd="0" destOrd="0" presId="urn:microsoft.com/office/officeart/2005/8/layout/vList2"/>
    <dgm:cxn modelId="{B9FE1835-CD7F-4259-8E12-F04D4A8FED33}" type="presParOf" srcId="{4B7DF646-186A-4BB9-9413-8C14AFCA932C}" destId="{3B7792CD-693F-41BB-8F49-56DCF4674431}" srcOrd="0" destOrd="0" presId="urn:microsoft.com/office/officeart/2005/8/layout/vList2"/>
    <dgm:cxn modelId="{4A151E1A-3615-4DA8-AB67-05D0A34B4A9E}" type="presParOf" srcId="{4B7DF646-186A-4BB9-9413-8C14AFCA932C}" destId="{85421F63-64C3-4B66-915F-B0E66C160528}" srcOrd="1" destOrd="0" presId="urn:microsoft.com/office/officeart/2005/8/layout/vList2"/>
    <dgm:cxn modelId="{C72CB529-6D1E-4DCA-A2B1-866CDDF31B4C}" type="presParOf" srcId="{4B7DF646-186A-4BB9-9413-8C14AFCA932C}" destId="{46086625-9B41-4EB8-908F-86BEB2994B66}" srcOrd="2" destOrd="0" presId="urn:microsoft.com/office/officeart/2005/8/layout/vList2"/>
    <dgm:cxn modelId="{6325FF0B-E652-4118-9DE5-B0650FE2CC92}" type="presParOf" srcId="{4B7DF646-186A-4BB9-9413-8C14AFCA932C}" destId="{973F11F2-DA17-4471-8111-EEBB0D891343}" srcOrd="3" destOrd="0" presId="urn:microsoft.com/office/officeart/2005/8/layout/vList2"/>
    <dgm:cxn modelId="{06FF9D90-3818-49AA-809D-FB26E0B3ECA7}" type="presParOf" srcId="{4B7DF646-186A-4BB9-9413-8C14AFCA932C}" destId="{075416BC-B0BE-4DDA-97A7-7750F57053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3CD1D4-6BEC-4775-A384-9C881B724C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871C8D1-01BB-4E0D-B035-2B57EDBD9739}">
      <dgm:prSet phldrT="[文本]"/>
      <dgm:spPr/>
      <dgm:t>
        <a:bodyPr/>
        <a:lstStyle/>
        <a:p>
          <a:r>
            <a:rPr lang="en-US" altLang="zh-CN" b="0" i="0" dirty="0" smtClean="0"/>
            <a:t>2010</a:t>
          </a:r>
          <a:r>
            <a:rPr lang="zh-CN" altLang="en-US" b="0" i="0" dirty="0" smtClean="0"/>
            <a:t>年</a:t>
          </a:r>
          <a:r>
            <a:rPr lang="en-US" altLang="zh-CN" b="0" i="0" dirty="0" smtClean="0"/>
            <a:t>2</a:t>
          </a:r>
          <a:r>
            <a:rPr lang="zh-CN" altLang="en-US" b="0" i="0" dirty="0" smtClean="0"/>
            <a:t>月 </a:t>
          </a:r>
          <a:r>
            <a:rPr lang="en-US" altLang="zh-CN" b="0" i="0" dirty="0" smtClean="0"/>
            <a:t>– </a:t>
          </a:r>
          <a:r>
            <a:rPr lang="zh-CN" altLang="en-US" b="0" i="0" dirty="0" smtClean="0"/>
            <a:t>至今</a:t>
          </a:r>
          <a:endParaRPr lang="zh-CN" altLang="en-US" dirty="0"/>
        </a:p>
      </dgm:t>
    </dgm:pt>
    <dgm:pt modelId="{3B3B0AC6-0F38-43C6-8991-88184FC65543}" type="parTrans" cxnId="{E608FCD9-616E-4A87-8493-21FCBAEA2921}">
      <dgm:prSet/>
      <dgm:spPr/>
      <dgm:t>
        <a:bodyPr/>
        <a:lstStyle/>
        <a:p>
          <a:endParaRPr lang="zh-CN" altLang="en-US"/>
        </a:p>
      </dgm:t>
    </dgm:pt>
    <dgm:pt modelId="{6A4CFBA6-8354-4D95-A0FA-E0ECA81654F1}" type="sibTrans" cxnId="{E608FCD9-616E-4A87-8493-21FCBAEA2921}">
      <dgm:prSet/>
      <dgm:spPr/>
      <dgm:t>
        <a:bodyPr/>
        <a:lstStyle/>
        <a:p>
          <a:endParaRPr lang="zh-CN" altLang="en-US"/>
        </a:p>
      </dgm:t>
    </dgm:pt>
    <dgm:pt modelId="{14B4EFB6-D119-43B0-BCE0-ACA3A3D3CB93}" type="pres">
      <dgm:prSet presAssocID="{1D3CD1D4-6BEC-4775-A384-9C881B724C6C}" presName="Name0" presStyleCnt="0">
        <dgm:presLayoutVars>
          <dgm:chMax val="7"/>
          <dgm:chPref val="7"/>
          <dgm:dir/>
        </dgm:presLayoutVars>
      </dgm:prSet>
      <dgm:spPr/>
      <dgm:t>
        <a:bodyPr/>
        <a:lstStyle/>
        <a:p>
          <a:endParaRPr lang="zh-CN" altLang="en-US"/>
        </a:p>
      </dgm:t>
    </dgm:pt>
    <dgm:pt modelId="{04B26BBD-AA0A-465C-A7FF-0E69ED2E66F8}" type="pres">
      <dgm:prSet presAssocID="{1D3CD1D4-6BEC-4775-A384-9C881B724C6C}" presName="Name1" presStyleCnt="0"/>
      <dgm:spPr/>
    </dgm:pt>
    <dgm:pt modelId="{36B44D8B-C84A-43BE-8323-EC5192306B1D}" type="pres">
      <dgm:prSet presAssocID="{1D3CD1D4-6BEC-4775-A384-9C881B724C6C}" presName="cycle" presStyleCnt="0"/>
      <dgm:spPr/>
    </dgm:pt>
    <dgm:pt modelId="{5515F9D1-7886-408A-8387-9F9B86C5C1FF}" type="pres">
      <dgm:prSet presAssocID="{1D3CD1D4-6BEC-4775-A384-9C881B724C6C}" presName="srcNode" presStyleLbl="node1" presStyleIdx="0" presStyleCnt="1"/>
      <dgm:spPr/>
    </dgm:pt>
    <dgm:pt modelId="{6FC2F8B1-7A24-44D9-B181-A3F0236EBF80}" type="pres">
      <dgm:prSet presAssocID="{1D3CD1D4-6BEC-4775-A384-9C881B724C6C}" presName="conn" presStyleLbl="parChTrans1D2" presStyleIdx="0" presStyleCnt="1"/>
      <dgm:spPr/>
      <dgm:t>
        <a:bodyPr/>
        <a:lstStyle/>
        <a:p>
          <a:endParaRPr lang="zh-CN" altLang="en-US"/>
        </a:p>
      </dgm:t>
    </dgm:pt>
    <dgm:pt modelId="{E0D165AC-028C-425C-B4BE-D9B16CDE1B04}" type="pres">
      <dgm:prSet presAssocID="{1D3CD1D4-6BEC-4775-A384-9C881B724C6C}" presName="extraNode" presStyleLbl="node1" presStyleIdx="0" presStyleCnt="1"/>
      <dgm:spPr/>
    </dgm:pt>
    <dgm:pt modelId="{D454E272-B29F-4455-993F-8F32B69C7E96}" type="pres">
      <dgm:prSet presAssocID="{1D3CD1D4-6BEC-4775-A384-9C881B724C6C}" presName="dstNode" presStyleLbl="node1" presStyleIdx="0" presStyleCnt="1"/>
      <dgm:spPr/>
    </dgm:pt>
    <dgm:pt modelId="{444A72A8-9129-4A1C-9108-5824618FA31E}" type="pres">
      <dgm:prSet presAssocID="{F871C8D1-01BB-4E0D-B035-2B57EDBD9739}" presName="text_1" presStyleLbl="node1" presStyleIdx="0" presStyleCnt="1">
        <dgm:presLayoutVars>
          <dgm:bulletEnabled val="1"/>
        </dgm:presLayoutVars>
      </dgm:prSet>
      <dgm:spPr/>
      <dgm:t>
        <a:bodyPr/>
        <a:lstStyle/>
        <a:p>
          <a:endParaRPr lang="zh-CN" altLang="en-US"/>
        </a:p>
      </dgm:t>
    </dgm:pt>
    <dgm:pt modelId="{A94FE092-340F-4724-AE2C-FB576EDB768F}" type="pres">
      <dgm:prSet presAssocID="{F871C8D1-01BB-4E0D-B035-2B57EDBD9739}" presName="accent_1" presStyleCnt="0"/>
      <dgm:spPr/>
    </dgm:pt>
    <dgm:pt modelId="{BCCCD0AE-C3CD-48DF-8136-6CF9939368ED}" type="pres">
      <dgm:prSet presAssocID="{F871C8D1-01BB-4E0D-B035-2B57EDBD9739}" presName="accentRepeatNode" presStyleLbl="solidFgAcc1" presStyleIdx="0" presStyleCnt="1"/>
      <dgm:spPr>
        <a:solidFill>
          <a:schemeClr val="accent2">
            <a:lumMod val="20000"/>
            <a:lumOff val="80000"/>
          </a:schemeClr>
        </a:solidFill>
      </dgm:spPr>
    </dgm:pt>
  </dgm:ptLst>
  <dgm:cxnLst>
    <dgm:cxn modelId="{0D9E506B-7238-4434-9CBE-8CCAEABF0EAB}" type="presOf" srcId="{1D3CD1D4-6BEC-4775-A384-9C881B724C6C}" destId="{14B4EFB6-D119-43B0-BCE0-ACA3A3D3CB93}" srcOrd="0" destOrd="0" presId="urn:microsoft.com/office/officeart/2008/layout/VerticalCurvedList"/>
    <dgm:cxn modelId="{15BDC20E-83FA-49AF-BEAE-FE39235602F4}" type="presOf" srcId="{F871C8D1-01BB-4E0D-B035-2B57EDBD9739}" destId="{444A72A8-9129-4A1C-9108-5824618FA31E}" srcOrd="0" destOrd="0" presId="urn:microsoft.com/office/officeart/2008/layout/VerticalCurvedList"/>
    <dgm:cxn modelId="{E608FCD9-616E-4A87-8493-21FCBAEA2921}" srcId="{1D3CD1D4-6BEC-4775-A384-9C881B724C6C}" destId="{F871C8D1-01BB-4E0D-B035-2B57EDBD9739}" srcOrd="0" destOrd="0" parTransId="{3B3B0AC6-0F38-43C6-8991-88184FC65543}" sibTransId="{6A4CFBA6-8354-4D95-A0FA-E0ECA81654F1}"/>
    <dgm:cxn modelId="{F6DB39B1-7440-4A53-9750-DB71DF855797}" type="presOf" srcId="{6A4CFBA6-8354-4D95-A0FA-E0ECA81654F1}" destId="{6FC2F8B1-7A24-44D9-B181-A3F0236EBF80}" srcOrd="0" destOrd="0" presId="urn:microsoft.com/office/officeart/2008/layout/VerticalCurvedList"/>
    <dgm:cxn modelId="{8F409020-1D51-4987-9570-1F1F7F2B07C0}" type="presParOf" srcId="{14B4EFB6-D119-43B0-BCE0-ACA3A3D3CB93}" destId="{04B26BBD-AA0A-465C-A7FF-0E69ED2E66F8}" srcOrd="0" destOrd="0" presId="urn:microsoft.com/office/officeart/2008/layout/VerticalCurvedList"/>
    <dgm:cxn modelId="{5FB0A103-9E3C-4862-BBD1-40C1B0EE13F5}" type="presParOf" srcId="{04B26BBD-AA0A-465C-A7FF-0E69ED2E66F8}" destId="{36B44D8B-C84A-43BE-8323-EC5192306B1D}" srcOrd="0" destOrd="0" presId="urn:microsoft.com/office/officeart/2008/layout/VerticalCurvedList"/>
    <dgm:cxn modelId="{DBEAD430-FFB2-43F1-BFC2-ABD795564207}" type="presParOf" srcId="{36B44D8B-C84A-43BE-8323-EC5192306B1D}" destId="{5515F9D1-7886-408A-8387-9F9B86C5C1FF}" srcOrd="0" destOrd="0" presId="urn:microsoft.com/office/officeart/2008/layout/VerticalCurvedList"/>
    <dgm:cxn modelId="{5F6BC98B-A668-4C98-BFCC-38CAC9230A82}" type="presParOf" srcId="{36B44D8B-C84A-43BE-8323-EC5192306B1D}" destId="{6FC2F8B1-7A24-44D9-B181-A3F0236EBF80}" srcOrd="1" destOrd="0" presId="urn:microsoft.com/office/officeart/2008/layout/VerticalCurvedList"/>
    <dgm:cxn modelId="{2107E6F9-8F3B-40B8-8E51-45CB0829E328}" type="presParOf" srcId="{36B44D8B-C84A-43BE-8323-EC5192306B1D}" destId="{E0D165AC-028C-425C-B4BE-D9B16CDE1B04}" srcOrd="2" destOrd="0" presId="urn:microsoft.com/office/officeart/2008/layout/VerticalCurvedList"/>
    <dgm:cxn modelId="{85C5450D-22A9-483E-BD91-A16BC8BA7119}" type="presParOf" srcId="{36B44D8B-C84A-43BE-8323-EC5192306B1D}" destId="{D454E272-B29F-4455-993F-8F32B69C7E96}" srcOrd="3" destOrd="0" presId="urn:microsoft.com/office/officeart/2008/layout/VerticalCurvedList"/>
    <dgm:cxn modelId="{49D1FF77-2705-454D-9AC8-F533D83AAC7A}" type="presParOf" srcId="{04B26BBD-AA0A-465C-A7FF-0E69ED2E66F8}" destId="{444A72A8-9129-4A1C-9108-5824618FA31E}" srcOrd="1" destOrd="0" presId="urn:microsoft.com/office/officeart/2008/layout/VerticalCurvedList"/>
    <dgm:cxn modelId="{F5477F08-F700-41F3-A91F-D8688526AB02}" type="presParOf" srcId="{04B26BBD-AA0A-465C-A7FF-0E69ED2E66F8}" destId="{A94FE092-340F-4724-AE2C-FB576EDB768F}" srcOrd="2" destOrd="0" presId="urn:microsoft.com/office/officeart/2008/layout/VerticalCurvedList"/>
    <dgm:cxn modelId="{7F687234-0A5B-45FB-B295-FCA36FD8E822}" type="presParOf" srcId="{A94FE092-340F-4724-AE2C-FB576EDB768F}" destId="{BCCCD0AE-C3CD-48DF-8136-6CF9939368E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dirty="0" smtClean="0">
              <a:solidFill>
                <a:schemeClr val="bg1"/>
              </a:solidFill>
            </a:rPr>
            <a:t>Input</a:t>
          </a:r>
          <a:r>
            <a:rPr lang="zh-CN" altLang="en-US" sz="1800" dirty="0" smtClean="0">
              <a:solidFill>
                <a:schemeClr val="bg1"/>
              </a:solidFill>
            </a:rPr>
            <a:t>： 数据来源，支持多种方式</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dirty="0" smtClean="0">
              <a:solidFill>
                <a:schemeClr val="bg1"/>
              </a:solidFill>
            </a:rPr>
            <a:t>Filter</a:t>
          </a:r>
          <a:r>
            <a:rPr lang="zh-CN" altLang="en-US" sz="1800" dirty="0" smtClean="0">
              <a:solidFill>
                <a:schemeClr val="bg1"/>
              </a:solidFill>
            </a:rPr>
            <a:t>： 将非格式化数据，匹配过滤后，转化为格式化数据</a:t>
          </a: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smtClean="0">
              <a:solidFill>
                <a:schemeClr val="bg1"/>
              </a:solidFill>
            </a:rPr>
            <a:t>Output</a:t>
          </a:r>
          <a:r>
            <a:rPr lang="zh-CN" altLang="en-US" sz="1800" dirty="0" smtClean="0">
              <a:solidFill>
                <a:schemeClr val="bg1"/>
              </a:solidFill>
            </a:rPr>
            <a:t>：数据输出目标，支持多种方式</a:t>
          </a: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zh-CN" altLang="en-US" sz="1800" dirty="0" smtClean="0">
              <a:solidFill>
                <a:schemeClr val="bg1"/>
              </a:solidFill>
            </a:rPr>
            <a:t>管道：</a:t>
          </a:r>
          <a:r>
            <a:rPr lang="en-US" altLang="zh-CN" sz="1800" dirty="0" smtClean="0">
              <a:solidFill>
                <a:schemeClr val="bg1"/>
              </a:solidFill>
            </a:rPr>
            <a:t>pipeline</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4">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4">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4">
        <dgm:presLayoutVars>
          <dgm:chMax val="0"/>
          <dgm:bulletEnabled val="1"/>
        </dgm:presLayoutVars>
      </dgm:prSet>
      <dgm:spPr/>
      <dgm:t>
        <a:bodyPr/>
        <a:lstStyle/>
        <a:p>
          <a:endParaRPr lang="zh-CN" altLang="en-US"/>
        </a:p>
      </dgm:t>
    </dgm:pt>
  </dgm:ptLst>
  <dgm:cxnLst>
    <dgm:cxn modelId="{32391CB4-4AEA-430C-8FD7-F74AE76200B3}" srcId="{5532EA0C-AA91-42A7-AC2F-122CD30D0EE3}" destId="{545321D7-C79B-4FC7-AFD8-0E8C1D1295CA}" srcOrd="3" destOrd="0" parTransId="{61DDCF9D-A613-41A3-AF96-91D2DC66EC9A}" sibTransId="{E8625B06-90AB-4190-B348-DA587F552EAC}"/>
    <dgm:cxn modelId="{6FABE2CB-B70D-49FB-9C1E-9C519F8CC322}" srcId="{5532EA0C-AA91-42A7-AC2F-122CD30D0EE3}" destId="{7CF00327-B3F8-4633-9804-8129A49BA21C}" srcOrd="2" destOrd="0" parTransId="{DB744F6B-481A-4AA7-9977-2865AD7AC687}" sibTransId="{9BC96C4E-859F-41A7-A107-EC899FD225A3}"/>
    <dgm:cxn modelId="{C1E68B14-B4A3-4888-9974-7FCF5D16AB6A}" type="presOf" srcId="{170FB0FB-49C2-4A0A-AF60-12B2BB18C383}" destId="{3B7792CD-693F-41BB-8F49-56DCF4674431}" srcOrd="0" destOrd="0" presId="urn:microsoft.com/office/officeart/2005/8/layout/vList2"/>
    <dgm:cxn modelId="{4F8BC985-B144-4E98-AF87-DF4B9034A496}" type="presOf" srcId="{72084C27-D6BC-47FB-A21C-4EBD7CFF22DC}" destId="{1553A4D2-6787-4928-843F-8E67FC262EB5}" srcOrd="0" destOrd="0" presId="urn:microsoft.com/office/officeart/2005/8/layout/vList2"/>
    <dgm:cxn modelId="{B97D650A-8414-433A-8921-EF7493079B0E}" srcId="{5532EA0C-AA91-42A7-AC2F-122CD30D0EE3}" destId="{170FB0FB-49C2-4A0A-AF60-12B2BB18C383}" srcOrd="1" destOrd="0" parTransId="{416B3701-B783-4366-B49C-9DB5583FB215}" sibTransId="{C7370154-6728-417A-A2AD-8C4648A9D4A8}"/>
    <dgm:cxn modelId="{D7C04E3E-4FB7-4781-A192-8F84D387805C}" type="presOf" srcId="{5532EA0C-AA91-42A7-AC2F-122CD30D0EE3}" destId="{4B7DF646-186A-4BB9-9413-8C14AFCA932C}" srcOrd="0" destOrd="0" presId="urn:microsoft.com/office/officeart/2005/8/layout/vList2"/>
    <dgm:cxn modelId="{1A0EC6A5-1172-4D20-A259-F4C370F08326}" type="presOf" srcId="{7CF00327-B3F8-4633-9804-8129A49BA21C}" destId="{B922128C-878E-40B5-9E45-7DE1AE4AEA7A}" srcOrd="0" destOrd="0" presId="urn:microsoft.com/office/officeart/2005/8/layout/vList2"/>
    <dgm:cxn modelId="{C5E89170-D755-4D39-8818-F7D4D34F6698}" srcId="{5532EA0C-AA91-42A7-AC2F-122CD30D0EE3}" destId="{72084C27-D6BC-47FB-A21C-4EBD7CFF22DC}" srcOrd="0" destOrd="0" parTransId="{4B621A36-858D-4F41-BC7B-C6E485EDD017}" sibTransId="{C6D7BC9A-6B55-4BD2-9612-4269D7F8CF8F}"/>
    <dgm:cxn modelId="{7371355D-0302-4845-8431-CAB146E2DD99}" type="presOf" srcId="{545321D7-C79B-4FC7-AFD8-0E8C1D1295CA}" destId="{EED10153-F464-4CFE-BEB1-B42C8102CD32}" srcOrd="0" destOrd="0" presId="urn:microsoft.com/office/officeart/2005/8/layout/vList2"/>
    <dgm:cxn modelId="{783B80B5-C0CB-4C8B-8AD0-CCCE11C9000C}" type="presParOf" srcId="{4B7DF646-186A-4BB9-9413-8C14AFCA932C}" destId="{1553A4D2-6787-4928-843F-8E67FC262EB5}" srcOrd="0" destOrd="0" presId="urn:microsoft.com/office/officeart/2005/8/layout/vList2"/>
    <dgm:cxn modelId="{0F5DDE98-1CC9-41F3-85F4-443AC79E47AA}" type="presParOf" srcId="{4B7DF646-186A-4BB9-9413-8C14AFCA932C}" destId="{F167B5F6-487B-4E62-99F6-DE34C99F4BD3}" srcOrd="1" destOrd="0" presId="urn:microsoft.com/office/officeart/2005/8/layout/vList2"/>
    <dgm:cxn modelId="{96F5C989-51F4-42F8-9D1D-81CA155B57A2}" type="presParOf" srcId="{4B7DF646-186A-4BB9-9413-8C14AFCA932C}" destId="{3B7792CD-693F-41BB-8F49-56DCF4674431}" srcOrd="2" destOrd="0" presId="urn:microsoft.com/office/officeart/2005/8/layout/vList2"/>
    <dgm:cxn modelId="{2AFF09B5-7A36-4122-9C60-3D05904A4C95}" type="presParOf" srcId="{4B7DF646-186A-4BB9-9413-8C14AFCA932C}" destId="{85421F63-64C3-4B66-915F-B0E66C160528}" srcOrd="3" destOrd="0" presId="urn:microsoft.com/office/officeart/2005/8/layout/vList2"/>
    <dgm:cxn modelId="{DC6D703E-D667-4ACD-BA76-9D079EE70F60}" type="presParOf" srcId="{4B7DF646-186A-4BB9-9413-8C14AFCA932C}" destId="{B922128C-878E-40B5-9E45-7DE1AE4AEA7A}" srcOrd="4" destOrd="0" presId="urn:microsoft.com/office/officeart/2005/8/layout/vList2"/>
    <dgm:cxn modelId="{2AB3132F-7CDB-4DEB-9113-D852F5770711}" type="presParOf" srcId="{4B7DF646-186A-4BB9-9413-8C14AFCA932C}" destId="{1EF0C5A1-1D5B-4BEE-B499-572BF93891E4}" srcOrd="5" destOrd="0" presId="urn:microsoft.com/office/officeart/2005/8/layout/vList2"/>
    <dgm:cxn modelId="{51903C20-0A7A-4BB0-80AB-3C5D9B9D630C}" type="presParOf" srcId="{4B7DF646-186A-4BB9-9413-8C14AFCA932C}" destId="{EED10153-F464-4CFE-BEB1-B42C8102CD3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smtClean="0">
              <a:solidFill>
                <a:schemeClr val="bg1"/>
              </a:solidFill>
            </a:rPr>
            <a:t>syslog</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smtClean="0">
              <a:solidFill>
                <a:schemeClr val="bg1"/>
              </a:solidFill>
            </a:rPr>
            <a:t>redis</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smtClean="0">
              <a:solidFill>
                <a:schemeClr val="bg1"/>
              </a:solidFill>
            </a:rPr>
            <a:t>Beats</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en-US" altLang="zh-CN" sz="1800" dirty="0" smtClean="0">
              <a:solidFill>
                <a:schemeClr val="bg1"/>
              </a:solidFill>
            </a:rPr>
            <a:t>File</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C38C97C4-9ED6-44AB-8B34-992B1C691614}">
      <dgm:prSet custT="1"/>
      <dgm:spPr/>
      <dgm:t>
        <a:bodyPr/>
        <a:lstStyle/>
        <a:p>
          <a:r>
            <a:rPr lang="zh-CN" altLang="en-US" sz="1800" dirty="0" smtClean="0">
              <a:solidFill>
                <a:schemeClr val="bg1"/>
              </a:solidFill>
            </a:rPr>
            <a:t>其他</a:t>
          </a:r>
        </a:p>
      </dgm:t>
    </dgm:pt>
    <dgm:pt modelId="{3A858A13-F176-4AF0-8D51-D81171CD44AF}" type="parTrans" cxnId="{3665D32E-7317-481F-8058-938C62E4AB44}">
      <dgm:prSet/>
      <dgm:spPr/>
      <dgm:t>
        <a:bodyPr/>
        <a:lstStyle/>
        <a:p>
          <a:endParaRPr lang="zh-CN" altLang="en-US"/>
        </a:p>
      </dgm:t>
    </dgm:pt>
    <dgm:pt modelId="{08925BE8-52CB-4171-AD0B-F80551CE9367}" type="sibTrans" cxnId="{3665D32E-7317-481F-8058-938C62E4AB44}">
      <dgm:prSet/>
      <dgm:spPr/>
      <dgm:t>
        <a:bodyPr/>
        <a:lstStyle/>
        <a:p>
          <a:endParaRPr lang="zh-CN" altLang="en-US"/>
        </a:p>
      </dgm:t>
    </dgm:pt>
    <dgm:pt modelId="{1EFFEBEF-5768-4A34-81E3-0A75675CAD73}">
      <dgm:prSet phldrT="[文本]" custT="1"/>
      <dgm:spPr/>
      <dgm:t>
        <a:bodyPr/>
        <a:lstStyle/>
        <a:p>
          <a:r>
            <a:rPr lang="en-US" altLang="zh-CN" sz="1800" dirty="0" err="1" smtClean="0">
              <a:solidFill>
                <a:schemeClr val="bg1"/>
              </a:solidFill>
            </a:rPr>
            <a:t>elasticsearch</a:t>
          </a:r>
          <a:endParaRPr lang="zh-CN" altLang="en-US" sz="1800" dirty="0">
            <a:solidFill>
              <a:schemeClr val="bg1"/>
            </a:solidFill>
          </a:endParaRPr>
        </a:p>
      </dgm:t>
    </dgm:pt>
    <dgm:pt modelId="{4D6B56A5-860D-4EC7-B25C-A8E1C444E4D2}" type="parTrans" cxnId="{732F5E4B-7A28-469C-95EB-98383C343EBB}">
      <dgm:prSet/>
      <dgm:spPr/>
      <dgm:t>
        <a:bodyPr/>
        <a:lstStyle/>
        <a:p>
          <a:endParaRPr lang="zh-CN" altLang="en-US"/>
        </a:p>
      </dgm:t>
    </dgm:pt>
    <dgm:pt modelId="{A945B752-8183-42F6-9F7C-2B6FF89D3B8E}" type="sibTrans" cxnId="{732F5E4B-7A28-469C-95EB-98383C343EBB}">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6">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487EF4B4-11F6-4AD6-91A4-ADBF9DF5E7F8}" type="pres">
      <dgm:prSet presAssocID="{1EFFEBEF-5768-4A34-81E3-0A75675CAD73}" presName="parentText" presStyleLbl="node1" presStyleIdx="1" presStyleCnt="6">
        <dgm:presLayoutVars>
          <dgm:chMax val="0"/>
          <dgm:bulletEnabled val="1"/>
        </dgm:presLayoutVars>
      </dgm:prSet>
      <dgm:spPr/>
      <dgm:t>
        <a:bodyPr/>
        <a:lstStyle/>
        <a:p>
          <a:endParaRPr lang="zh-CN" altLang="en-US"/>
        </a:p>
      </dgm:t>
    </dgm:pt>
    <dgm:pt modelId="{669894B6-8E74-4F55-9672-612897162A50}" type="pres">
      <dgm:prSet presAssocID="{A945B752-8183-42F6-9F7C-2B6FF89D3B8E}" presName="spacer" presStyleCnt="0"/>
      <dgm:spPr/>
    </dgm:pt>
    <dgm:pt modelId="{3B7792CD-693F-41BB-8F49-56DCF4674431}" type="pres">
      <dgm:prSet presAssocID="{170FB0FB-49C2-4A0A-AF60-12B2BB18C383}" presName="parentText" presStyleLbl="node1" presStyleIdx="2" presStyleCnt="6">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3" presStyleCnt="6">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4" presStyleCnt="6">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57A7F171-F01A-4DBD-B5EC-97733B73A033}" type="pres">
      <dgm:prSet presAssocID="{C38C97C4-9ED6-44AB-8B34-992B1C691614}" presName="parentText" presStyleLbl="node1" presStyleIdx="5" presStyleCnt="6">
        <dgm:presLayoutVars>
          <dgm:chMax val="0"/>
          <dgm:bulletEnabled val="1"/>
        </dgm:presLayoutVars>
      </dgm:prSet>
      <dgm:spPr/>
      <dgm:t>
        <a:bodyPr/>
        <a:lstStyle/>
        <a:p>
          <a:endParaRPr lang="zh-CN" altLang="en-US"/>
        </a:p>
      </dgm:t>
    </dgm:pt>
  </dgm:ptLst>
  <dgm:cxnLst>
    <dgm:cxn modelId="{BC5A477E-CCA0-4EAB-97B0-18DC21099A41}" type="presOf" srcId="{7CF00327-B3F8-4633-9804-8129A49BA21C}" destId="{B922128C-878E-40B5-9E45-7DE1AE4AEA7A}" srcOrd="0" destOrd="0" presId="urn:microsoft.com/office/officeart/2005/8/layout/vList2"/>
    <dgm:cxn modelId="{424E580E-CFE5-4643-BBA6-9638233C96E6}" type="presOf" srcId="{72084C27-D6BC-47FB-A21C-4EBD7CFF22DC}" destId="{1553A4D2-6787-4928-843F-8E67FC262EB5}" srcOrd="0" destOrd="0" presId="urn:microsoft.com/office/officeart/2005/8/layout/vList2"/>
    <dgm:cxn modelId="{58C22D71-8720-4098-8673-FAC330593E03}" type="presOf" srcId="{1EFFEBEF-5768-4A34-81E3-0A75675CAD73}" destId="{487EF4B4-11F6-4AD6-91A4-ADBF9DF5E7F8}" srcOrd="0" destOrd="0" presId="urn:microsoft.com/office/officeart/2005/8/layout/vList2"/>
    <dgm:cxn modelId="{1ACBC40D-6AA6-4162-A96D-7B6DA917AABB}" type="presOf" srcId="{170FB0FB-49C2-4A0A-AF60-12B2BB18C383}" destId="{3B7792CD-693F-41BB-8F49-56DCF4674431}" srcOrd="0" destOrd="0" presId="urn:microsoft.com/office/officeart/2005/8/layout/vList2"/>
    <dgm:cxn modelId="{732F5E4B-7A28-469C-95EB-98383C343EBB}" srcId="{5532EA0C-AA91-42A7-AC2F-122CD30D0EE3}" destId="{1EFFEBEF-5768-4A34-81E3-0A75675CAD73}" srcOrd="1" destOrd="0" parTransId="{4D6B56A5-860D-4EC7-B25C-A8E1C444E4D2}" sibTransId="{A945B752-8183-42F6-9F7C-2B6FF89D3B8E}"/>
    <dgm:cxn modelId="{6FABE2CB-B70D-49FB-9C1E-9C519F8CC322}" srcId="{5532EA0C-AA91-42A7-AC2F-122CD30D0EE3}" destId="{7CF00327-B3F8-4633-9804-8129A49BA21C}" srcOrd="3" destOrd="0" parTransId="{DB744F6B-481A-4AA7-9977-2865AD7AC687}" sibTransId="{9BC96C4E-859F-41A7-A107-EC899FD225A3}"/>
    <dgm:cxn modelId="{2B841303-640A-4DB4-B69C-0C5642B39602}" type="presOf" srcId="{5532EA0C-AA91-42A7-AC2F-122CD30D0EE3}" destId="{4B7DF646-186A-4BB9-9413-8C14AFCA932C}" srcOrd="0" destOrd="0" presId="urn:microsoft.com/office/officeart/2005/8/layout/vList2"/>
    <dgm:cxn modelId="{3665D32E-7317-481F-8058-938C62E4AB44}" srcId="{5532EA0C-AA91-42A7-AC2F-122CD30D0EE3}" destId="{C38C97C4-9ED6-44AB-8B34-992B1C691614}" srcOrd="5" destOrd="0" parTransId="{3A858A13-F176-4AF0-8D51-D81171CD44AF}" sibTransId="{08925BE8-52CB-4171-AD0B-F80551CE9367}"/>
    <dgm:cxn modelId="{A0110F9A-8619-4AA6-B889-F2C71F559EE1}" type="presOf" srcId="{545321D7-C79B-4FC7-AFD8-0E8C1D1295CA}" destId="{EED10153-F464-4CFE-BEB1-B42C8102CD32}" srcOrd="0" destOrd="0" presId="urn:microsoft.com/office/officeart/2005/8/layout/vList2"/>
    <dgm:cxn modelId="{B97D650A-8414-433A-8921-EF7493079B0E}" srcId="{5532EA0C-AA91-42A7-AC2F-122CD30D0EE3}" destId="{170FB0FB-49C2-4A0A-AF60-12B2BB18C383}" srcOrd="2" destOrd="0" parTransId="{416B3701-B783-4366-B49C-9DB5583FB215}" sibTransId="{C7370154-6728-417A-A2AD-8C4648A9D4A8}"/>
    <dgm:cxn modelId="{DB1C4ABB-1CFA-4AA8-981D-D9C893F2D9C4}" type="presOf" srcId="{C38C97C4-9ED6-44AB-8B34-992B1C691614}" destId="{57A7F171-F01A-4DBD-B5EC-97733B73A033}" srcOrd="0" destOrd="0" presId="urn:microsoft.com/office/officeart/2005/8/layout/vList2"/>
    <dgm:cxn modelId="{C5E89170-D755-4D39-8818-F7D4D34F6698}" srcId="{5532EA0C-AA91-42A7-AC2F-122CD30D0EE3}" destId="{72084C27-D6BC-47FB-A21C-4EBD7CFF22DC}" srcOrd="0" destOrd="0" parTransId="{4B621A36-858D-4F41-BC7B-C6E485EDD017}" sibTransId="{C6D7BC9A-6B55-4BD2-9612-4269D7F8CF8F}"/>
    <dgm:cxn modelId="{32391CB4-4AEA-430C-8FD7-F74AE76200B3}" srcId="{5532EA0C-AA91-42A7-AC2F-122CD30D0EE3}" destId="{545321D7-C79B-4FC7-AFD8-0E8C1D1295CA}" srcOrd="4" destOrd="0" parTransId="{61DDCF9D-A613-41A3-AF96-91D2DC66EC9A}" sibTransId="{E8625B06-90AB-4190-B348-DA587F552EAC}"/>
    <dgm:cxn modelId="{F27C2AA2-480F-4B4A-A87E-9385CCCF6354}" type="presParOf" srcId="{4B7DF646-186A-4BB9-9413-8C14AFCA932C}" destId="{1553A4D2-6787-4928-843F-8E67FC262EB5}" srcOrd="0" destOrd="0" presId="urn:microsoft.com/office/officeart/2005/8/layout/vList2"/>
    <dgm:cxn modelId="{CCC697A5-1298-4D0E-9D3F-F34C5458206B}" type="presParOf" srcId="{4B7DF646-186A-4BB9-9413-8C14AFCA932C}" destId="{F167B5F6-487B-4E62-99F6-DE34C99F4BD3}" srcOrd="1" destOrd="0" presId="urn:microsoft.com/office/officeart/2005/8/layout/vList2"/>
    <dgm:cxn modelId="{D146307F-D40B-47FD-BE6B-AD37BA8B6528}" type="presParOf" srcId="{4B7DF646-186A-4BB9-9413-8C14AFCA932C}" destId="{487EF4B4-11F6-4AD6-91A4-ADBF9DF5E7F8}" srcOrd="2" destOrd="0" presId="urn:microsoft.com/office/officeart/2005/8/layout/vList2"/>
    <dgm:cxn modelId="{0E21BA4C-B454-4A18-B97A-BC2A413AE23C}" type="presParOf" srcId="{4B7DF646-186A-4BB9-9413-8C14AFCA932C}" destId="{669894B6-8E74-4F55-9672-612897162A50}" srcOrd="3" destOrd="0" presId="urn:microsoft.com/office/officeart/2005/8/layout/vList2"/>
    <dgm:cxn modelId="{477D07FD-CA77-42C0-8099-1A70647497A1}" type="presParOf" srcId="{4B7DF646-186A-4BB9-9413-8C14AFCA932C}" destId="{3B7792CD-693F-41BB-8F49-56DCF4674431}" srcOrd="4" destOrd="0" presId="urn:microsoft.com/office/officeart/2005/8/layout/vList2"/>
    <dgm:cxn modelId="{BEA44BCF-7E8B-4395-9A08-3CCE198328F7}" type="presParOf" srcId="{4B7DF646-186A-4BB9-9413-8C14AFCA932C}" destId="{85421F63-64C3-4B66-915F-B0E66C160528}" srcOrd="5" destOrd="0" presId="urn:microsoft.com/office/officeart/2005/8/layout/vList2"/>
    <dgm:cxn modelId="{C7254C09-1369-4A4A-BB6C-91BE2A2C3127}" type="presParOf" srcId="{4B7DF646-186A-4BB9-9413-8C14AFCA932C}" destId="{B922128C-878E-40B5-9E45-7DE1AE4AEA7A}" srcOrd="6" destOrd="0" presId="urn:microsoft.com/office/officeart/2005/8/layout/vList2"/>
    <dgm:cxn modelId="{20D6FACD-E5E9-48A9-B515-F23B647807E8}" type="presParOf" srcId="{4B7DF646-186A-4BB9-9413-8C14AFCA932C}" destId="{1EF0C5A1-1D5B-4BEE-B499-572BF93891E4}" srcOrd="7" destOrd="0" presId="urn:microsoft.com/office/officeart/2005/8/layout/vList2"/>
    <dgm:cxn modelId="{2FBBCBC0-1156-4FEA-B7F7-26C76C147E73}" type="presParOf" srcId="{4B7DF646-186A-4BB9-9413-8C14AFCA932C}" destId="{EED10153-F464-4CFE-BEB1-B42C8102CD32}" srcOrd="8" destOrd="0" presId="urn:microsoft.com/office/officeart/2005/8/layout/vList2"/>
    <dgm:cxn modelId="{5884FA0B-793C-48C1-9E42-4E799A5FBBFA}" type="presParOf" srcId="{4B7DF646-186A-4BB9-9413-8C14AFCA932C}" destId="{D4AC66D4-5F7E-4399-B70A-11CCAFC4C02E}" srcOrd="9" destOrd="0" presId="urn:microsoft.com/office/officeart/2005/8/layout/vList2"/>
    <dgm:cxn modelId="{0F3633B1-0239-4618-A8D5-B6762A3B2592}" type="presParOf" srcId="{4B7DF646-186A-4BB9-9413-8C14AFCA932C}" destId="{57A7F171-F01A-4DBD-B5EC-97733B73A03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dirty="0" err="1" smtClean="0">
              <a:solidFill>
                <a:schemeClr val="bg1"/>
              </a:solidFill>
            </a:rPr>
            <a:t>elasticsearch</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dirty="0" err="1" smtClean="0">
              <a:solidFill>
                <a:schemeClr val="bg1"/>
              </a:solidFill>
            </a:rPr>
            <a:t>redis</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smtClean="0">
              <a:solidFill>
                <a:schemeClr val="bg1"/>
              </a:solidFill>
            </a:rPr>
            <a:t>Beats</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en-US" altLang="zh-CN" sz="1800" dirty="0" smtClean="0">
              <a:solidFill>
                <a:schemeClr val="bg1"/>
              </a:solidFill>
            </a:rPr>
            <a:t>file</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C38C97C4-9ED6-44AB-8B34-992B1C691614}">
      <dgm:prSet custT="1"/>
      <dgm:spPr/>
      <dgm:t>
        <a:bodyPr/>
        <a:lstStyle/>
        <a:p>
          <a:r>
            <a:rPr lang="zh-CN" altLang="en-US" sz="1800" dirty="0" smtClean="0">
              <a:solidFill>
                <a:schemeClr val="bg1"/>
              </a:solidFill>
            </a:rPr>
            <a:t>其他</a:t>
          </a:r>
        </a:p>
      </dgm:t>
    </dgm:pt>
    <dgm:pt modelId="{3A858A13-F176-4AF0-8D51-D81171CD44AF}" type="parTrans" cxnId="{3665D32E-7317-481F-8058-938C62E4AB44}">
      <dgm:prSet/>
      <dgm:spPr/>
      <dgm:t>
        <a:bodyPr/>
        <a:lstStyle/>
        <a:p>
          <a:endParaRPr lang="zh-CN" altLang="en-US"/>
        </a:p>
      </dgm:t>
    </dgm:pt>
    <dgm:pt modelId="{08925BE8-52CB-4171-AD0B-F80551CE9367}" type="sibTrans" cxnId="{3665D32E-7317-481F-8058-938C62E4AB44}">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5">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5">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5">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57A7F171-F01A-4DBD-B5EC-97733B73A033}" type="pres">
      <dgm:prSet presAssocID="{C38C97C4-9ED6-44AB-8B34-992B1C691614}" presName="parentText" presStyleLbl="node1" presStyleIdx="4" presStyleCnt="5">
        <dgm:presLayoutVars>
          <dgm:chMax val="0"/>
          <dgm:bulletEnabled val="1"/>
        </dgm:presLayoutVars>
      </dgm:prSet>
      <dgm:spPr/>
      <dgm:t>
        <a:bodyPr/>
        <a:lstStyle/>
        <a:p>
          <a:endParaRPr lang="zh-CN" altLang="en-US"/>
        </a:p>
      </dgm:t>
    </dgm:pt>
  </dgm:ptLst>
  <dgm:cxnLst>
    <dgm:cxn modelId="{32391CB4-4AEA-430C-8FD7-F74AE76200B3}" srcId="{5532EA0C-AA91-42A7-AC2F-122CD30D0EE3}" destId="{545321D7-C79B-4FC7-AFD8-0E8C1D1295CA}" srcOrd="3" destOrd="0" parTransId="{61DDCF9D-A613-41A3-AF96-91D2DC66EC9A}" sibTransId="{E8625B06-90AB-4190-B348-DA587F552EAC}"/>
    <dgm:cxn modelId="{6FABE2CB-B70D-49FB-9C1E-9C519F8CC322}" srcId="{5532EA0C-AA91-42A7-AC2F-122CD30D0EE3}" destId="{7CF00327-B3F8-4633-9804-8129A49BA21C}" srcOrd="2" destOrd="0" parTransId="{DB744F6B-481A-4AA7-9977-2865AD7AC687}" sibTransId="{9BC96C4E-859F-41A7-A107-EC899FD225A3}"/>
    <dgm:cxn modelId="{473F035E-003D-41FC-A765-AC07D15AD1A1}" type="presOf" srcId="{5532EA0C-AA91-42A7-AC2F-122CD30D0EE3}" destId="{4B7DF646-186A-4BB9-9413-8C14AFCA932C}" srcOrd="0" destOrd="0" presId="urn:microsoft.com/office/officeart/2005/8/layout/vList2"/>
    <dgm:cxn modelId="{BF097E7E-E54A-41D4-921D-214F4DDC3036}" type="presOf" srcId="{7CF00327-B3F8-4633-9804-8129A49BA21C}" destId="{B922128C-878E-40B5-9E45-7DE1AE4AEA7A}" srcOrd="0" destOrd="0" presId="urn:microsoft.com/office/officeart/2005/8/layout/vList2"/>
    <dgm:cxn modelId="{B97D650A-8414-433A-8921-EF7493079B0E}" srcId="{5532EA0C-AA91-42A7-AC2F-122CD30D0EE3}" destId="{170FB0FB-49C2-4A0A-AF60-12B2BB18C383}" srcOrd="1" destOrd="0" parTransId="{416B3701-B783-4366-B49C-9DB5583FB215}" sibTransId="{C7370154-6728-417A-A2AD-8C4648A9D4A8}"/>
    <dgm:cxn modelId="{1A0A276B-1C80-4730-A873-BFA8984F1B98}" type="presOf" srcId="{170FB0FB-49C2-4A0A-AF60-12B2BB18C383}" destId="{3B7792CD-693F-41BB-8F49-56DCF4674431}" srcOrd="0" destOrd="0" presId="urn:microsoft.com/office/officeart/2005/8/layout/vList2"/>
    <dgm:cxn modelId="{3665D32E-7317-481F-8058-938C62E4AB44}" srcId="{5532EA0C-AA91-42A7-AC2F-122CD30D0EE3}" destId="{C38C97C4-9ED6-44AB-8B34-992B1C691614}" srcOrd="4" destOrd="0" parTransId="{3A858A13-F176-4AF0-8D51-D81171CD44AF}" sibTransId="{08925BE8-52CB-4171-AD0B-F80551CE9367}"/>
    <dgm:cxn modelId="{C5E89170-D755-4D39-8818-F7D4D34F6698}" srcId="{5532EA0C-AA91-42A7-AC2F-122CD30D0EE3}" destId="{72084C27-D6BC-47FB-A21C-4EBD7CFF22DC}" srcOrd="0" destOrd="0" parTransId="{4B621A36-858D-4F41-BC7B-C6E485EDD017}" sibTransId="{C6D7BC9A-6B55-4BD2-9612-4269D7F8CF8F}"/>
    <dgm:cxn modelId="{D60C6DA3-D9DE-424C-922F-CF5906A7B443}" type="presOf" srcId="{C38C97C4-9ED6-44AB-8B34-992B1C691614}" destId="{57A7F171-F01A-4DBD-B5EC-97733B73A033}" srcOrd="0" destOrd="0" presId="urn:microsoft.com/office/officeart/2005/8/layout/vList2"/>
    <dgm:cxn modelId="{4CFD9B1C-4DCE-4EB5-A0C2-8195B4D2F08F}" type="presOf" srcId="{72084C27-D6BC-47FB-A21C-4EBD7CFF22DC}" destId="{1553A4D2-6787-4928-843F-8E67FC262EB5}" srcOrd="0" destOrd="0" presId="urn:microsoft.com/office/officeart/2005/8/layout/vList2"/>
    <dgm:cxn modelId="{1928BE56-709D-4C98-8856-8683DF88B657}" type="presOf" srcId="{545321D7-C79B-4FC7-AFD8-0E8C1D1295CA}" destId="{EED10153-F464-4CFE-BEB1-B42C8102CD32}" srcOrd="0" destOrd="0" presId="urn:microsoft.com/office/officeart/2005/8/layout/vList2"/>
    <dgm:cxn modelId="{8B4CA4B2-C560-462B-8F23-03ADB8A05497}" type="presParOf" srcId="{4B7DF646-186A-4BB9-9413-8C14AFCA932C}" destId="{1553A4D2-6787-4928-843F-8E67FC262EB5}" srcOrd="0" destOrd="0" presId="urn:microsoft.com/office/officeart/2005/8/layout/vList2"/>
    <dgm:cxn modelId="{23D521A4-4ADD-4675-92C6-CF5A0D6CD0FE}" type="presParOf" srcId="{4B7DF646-186A-4BB9-9413-8C14AFCA932C}" destId="{F167B5F6-487B-4E62-99F6-DE34C99F4BD3}" srcOrd="1" destOrd="0" presId="urn:microsoft.com/office/officeart/2005/8/layout/vList2"/>
    <dgm:cxn modelId="{F1AAFB45-80EF-433F-84C0-B7E5353253FF}" type="presParOf" srcId="{4B7DF646-186A-4BB9-9413-8C14AFCA932C}" destId="{3B7792CD-693F-41BB-8F49-56DCF4674431}" srcOrd="2" destOrd="0" presId="urn:microsoft.com/office/officeart/2005/8/layout/vList2"/>
    <dgm:cxn modelId="{5DC1C41F-DE0D-4B52-91A7-0A8DC7DEBED5}" type="presParOf" srcId="{4B7DF646-186A-4BB9-9413-8C14AFCA932C}" destId="{85421F63-64C3-4B66-915F-B0E66C160528}" srcOrd="3" destOrd="0" presId="urn:microsoft.com/office/officeart/2005/8/layout/vList2"/>
    <dgm:cxn modelId="{6FFE0EE0-C251-404D-BE94-D0BB4EA6D8A8}" type="presParOf" srcId="{4B7DF646-186A-4BB9-9413-8C14AFCA932C}" destId="{B922128C-878E-40B5-9E45-7DE1AE4AEA7A}" srcOrd="4" destOrd="0" presId="urn:microsoft.com/office/officeart/2005/8/layout/vList2"/>
    <dgm:cxn modelId="{0A0567CE-5D09-4864-932B-A0FA32889CDB}" type="presParOf" srcId="{4B7DF646-186A-4BB9-9413-8C14AFCA932C}" destId="{1EF0C5A1-1D5B-4BEE-B499-572BF93891E4}" srcOrd="5" destOrd="0" presId="urn:microsoft.com/office/officeart/2005/8/layout/vList2"/>
    <dgm:cxn modelId="{77E344A5-3ACD-46ED-881B-EE54E7401980}" type="presParOf" srcId="{4B7DF646-186A-4BB9-9413-8C14AFCA932C}" destId="{EED10153-F464-4CFE-BEB1-B42C8102CD32}" srcOrd="6" destOrd="0" presId="urn:microsoft.com/office/officeart/2005/8/layout/vList2"/>
    <dgm:cxn modelId="{41F3308D-8834-41B8-B8A9-B3774557D573}" type="presParOf" srcId="{4B7DF646-186A-4BB9-9413-8C14AFCA932C}" destId="{D4AC66D4-5F7E-4399-B70A-11CCAFC4C02E}" srcOrd="7" destOrd="0" presId="urn:microsoft.com/office/officeart/2005/8/layout/vList2"/>
    <dgm:cxn modelId="{FC36F25D-D6B6-42CD-9B63-654A714C3E8B}" type="presParOf" srcId="{4B7DF646-186A-4BB9-9413-8C14AFCA932C}" destId="{57A7F171-F01A-4DBD-B5EC-97733B73A0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dirty="0" smtClean="0">
              <a:solidFill>
                <a:schemeClr val="bg1"/>
              </a:solidFill>
            </a:rPr>
            <a:t>mutate: </a:t>
          </a:r>
          <a:r>
            <a:rPr lang="zh-CN" altLang="zh-CN" sz="1800" dirty="0" smtClean="0">
              <a:solidFill>
                <a:schemeClr val="bg1"/>
              </a:solidFill>
            </a:rPr>
            <a:t>在事件字段执行一般的转换。</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dirty="0" smtClean="0">
              <a:solidFill>
                <a:schemeClr val="bg1"/>
              </a:solidFill>
            </a:rPr>
            <a:t>drop: </a:t>
          </a:r>
          <a:r>
            <a:rPr lang="zh-CN" altLang="zh-CN" sz="1800" dirty="0" smtClean="0">
              <a:solidFill>
                <a:schemeClr val="bg1"/>
              </a:solidFill>
            </a:rPr>
            <a:t>丢弃事件，例如</a:t>
          </a:r>
          <a:r>
            <a:rPr lang="en-US" altLang="zh-CN" sz="1800" dirty="0" smtClean="0">
              <a:solidFill>
                <a:schemeClr val="bg1"/>
              </a:solidFill>
            </a:rPr>
            <a:t>debug</a:t>
          </a:r>
          <a:r>
            <a:rPr lang="zh-CN" altLang="zh-CN" sz="1800" dirty="0" smtClean="0">
              <a:solidFill>
                <a:schemeClr val="bg1"/>
              </a:solidFill>
            </a:rPr>
            <a:t>事件。</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err="1" smtClean="0">
              <a:solidFill>
                <a:schemeClr val="bg1"/>
              </a:solidFill>
            </a:rPr>
            <a:t>geoip</a:t>
          </a:r>
          <a:r>
            <a:rPr lang="en-US" altLang="zh-CN" sz="1800" dirty="0" smtClean="0">
              <a:solidFill>
                <a:schemeClr val="bg1"/>
              </a:solidFill>
            </a:rPr>
            <a:t>: </a:t>
          </a:r>
          <a:r>
            <a:rPr lang="zh-CN" altLang="zh-CN" sz="1800" dirty="0" smtClean="0">
              <a:solidFill>
                <a:schemeClr val="bg1"/>
              </a:solidFill>
            </a:rPr>
            <a:t>添加有关</a:t>
          </a:r>
          <a:r>
            <a:rPr lang="en-US" altLang="zh-CN" sz="1800" dirty="0" smtClean="0">
              <a:solidFill>
                <a:schemeClr val="bg1"/>
              </a:solidFill>
            </a:rPr>
            <a:t>IP</a:t>
          </a:r>
          <a:r>
            <a:rPr lang="zh-CN" altLang="zh-CN" sz="1800" dirty="0" smtClean="0">
              <a:solidFill>
                <a:schemeClr val="bg1"/>
              </a:solidFill>
            </a:rPr>
            <a:t>地址 地理位置信息。</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en-US" altLang="zh-CN" sz="1800" dirty="0" err="1" smtClean="0">
              <a:solidFill>
                <a:schemeClr val="bg1"/>
              </a:solidFill>
            </a:rPr>
            <a:t>Grok</a:t>
          </a:r>
          <a:r>
            <a:rPr lang="en-US" altLang="zh-CN" sz="1800" dirty="0" smtClean="0">
              <a:solidFill>
                <a:schemeClr val="bg1"/>
              </a:solidFill>
            </a:rPr>
            <a:t>: </a:t>
          </a:r>
          <a:r>
            <a:rPr lang="zh-CN" altLang="zh-CN" sz="1800" dirty="0" smtClean="0">
              <a:solidFill>
                <a:schemeClr val="bg1"/>
              </a:solidFill>
            </a:rPr>
            <a:t>解析和结构化任何文本内容。</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C38C97C4-9ED6-44AB-8B34-992B1C691614}">
      <dgm:prSet custT="1"/>
      <dgm:spPr/>
      <dgm:t>
        <a:bodyPr/>
        <a:lstStyle/>
        <a:p>
          <a:r>
            <a:rPr lang="zh-CN" altLang="en-US" sz="1800" dirty="0" smtClean="0">
              <a:solidFill>
                <a:schemeClr val="bg1"/>
              </a:solidFill>
            </a:rPr>
            <a:t>其他</a:t>
          </a:r>
        </a:p>
      </dgm:t>
    </dgm:pt>
    <dgm:pt modelId="{3A858A13-F176-4AF0-8D51-D81171CD44AF}" type="parTrans" cxnId="{3665D32E-7317-481F-8058-938C62E4AB44}">
      <dgm:prSet/>
      <dgm:spPr/>
      <dgm:t>
        <a:bodyPr/>
        <a:lstStyle/>
        <a:p>
          <a:endParaRPr lang="zh-CN" altLang="en-US"/>
        </a:p>
      </dgm:t>
    </dgm:pt>
    <dgm:pt modelId="{08925BE8-52CB-4171-AD0B-F80551CE9367}" type="sibTrans" cxnId="{3665D32E-7317-481F-8058-938C62E4AB44}">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5">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5">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5">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57A7F171-F01A-4DBD-B5EC-97733B73A033}" type="pres">
      <dgm:prSet presAssocID="{C38C97C4-9ED6-44AB-8B34-992B1C691614}" presName="parentText" presStyleLbl="node1" presStyleIdx="4" presStyleCnt="5">
        <dgm:presLayoutVars>
          <dgm:chMax val="0"/>
          <dgm:bulletEnabled val="1"/>
        </dgm:presLayoutVars>
      </dgm:prSet>
      <dgm:spPr/>
      <dgm:t>
        <a:bodyPr/>
        <a:lstStyle/>
        <a:p>
          <a:endParaRPr lang="zh-CN" altLang="en-US"/>
        </a:p>
      </dgm:t>
    </dgm:pt>
  </dgm:ptLst>
  <dgm:cxnLst>
    <dgm:cxn modelId="{874CB620-1B6D-4D34-B2FA-2A5B8DC0CDE5}" type="presOf" srcId="{C38C97C4-9ED6-44AB-8B34-992B1C691614}" destId="{57A7F171-F01A-4DBD-B5EC-97733B73A033}" srcOrd="0" destOrd="0" presId="urn:microsoft.com/office/officeart/2005/8/layout/vList2"/>
    <dgm:cxn modelId="{A045D921-E131-4062-BEC9-4508A21A49CB}" type="presOf" srcId="{170FB0FB-49C2-4A0A-AF60-12B2BB18C383}" destId="{3B7792CD-693F-41BB-8F49-56DCF4674431}" srcOrd="0" destOrd="0" presId="urn:microsoft.com/office/officeart/2005/8/layout/vList2"/>
    <dgm:cxn modelId="{6FABE2CB-B70D-49FB-9C1E-9C519F8CC322}" srcId="{5532EA0C-AA91-42A7-AC2F-122CD30D0EE3}" destId="{7CF00327-B3F8-4633-9804-8129A49BA21C}" srcOrd="2" destOrd="0" parTransId="{DB744F6B-481A-4AA7-9977-2865AD7AC687}" sibTransId="{9BC96C4E-859F-41A7-A107-EC899FD225A3}"/>
    <dgm:cxn modelId="{55DAC1AB-ECBB-43B2-A8F4-EE09472E3DB3}" type="presOf" srcId="{7CF00327-B3F8-4633-9804-8129A49BA21C}" destId="{B922128C-878E-40B5-9E45-7DE1AE4AEA7A}" srcOrd="0" destOrd="0" presId="urn:microsoft.com/office/officeart/2005/8/layout/vList2"/>
    <dgm:cxn modelId="{3665D32E-7317-481F-8058-938C62E4AB44}" srcId="{5532EA0C-AA91-42A7-AC2F-122CD30D0EE3}" destId="{C38C97C4-9ED6-44AB-8B34-992B1C691614}" srcOrd="4" destOrd="0" parTransId="{3A858A13-F176-4AF0-8D51-D81171CD44AF}" sibTransId="{08925BE8-52CB-4171-AD0B-F80551CE9367}"/>
    <dgm:cxn modelId="{00404F11-7B64-4666-ADD8-A472324C093B}" type="presOf" srcId="{72084C27-D6BC-47FB-A21C-4EBD7CFF22DC}" destId="{1553A4D2-6787-4928-843F-8E67FC262EB5}" srcOrd="0" destOrd="0" presId="urn:microsoft.com/office/officeart/2005/8/layout/vList2"/>
    <dgm:cxn modelId="{B97D650A-8414-433A-8921-EF7493079B0E}" srcId="{5532EA0C-AA91-42A7-AC2F-122CD30D0EE3}" destId="{170FB0FB-49C2-4A0A-AF60-12B2BB18C383}" srcOrd="1" destOrd="0" parTransId="{416B3701-B783-4366-B49C-9DB5583FB215}" sibTransId="{C7370154-6728-417A-A2AD-8C4648A9D4A8}"/>
    <dgm:cxn modelId="{CA46A9F4-06D3-4ECE-AD84-3EB2709A70AD}" type="presOf" srcId="{545321D7-C79B-4FC7-AFD8-0E8C1D1295CA}" destId="{EED10153-F464-4CFE-BEB1-B42C8102CD32}" srcOrd="0" destOrd="0" presId="urn:microsoft.com/office/officeart/2005/8/layout/vList2"/>
    <dgm:cxn modelId="{C5E89170-D755-4D39-8818-F7D4D34F6698}" srcId="{5532EA0C-AA91-42A7-AC2F-122CD30D0EE3}" destId="{72084C27-D6BC-47FB-A21C-4EBD7CFF22DC}" srcOrd="0" destOrd="0" parTransId="{4B621A36-858D-4F41-BC7B-C6E485EDD017}" sibTransId="{C6D7BC9A-6B55-4BD2-9612-4269D7F8CF8F}"/>
    <dgm:cxn modelId="{1E9703C3-1F7E-4D38-8B0D-734341690A3B}" type="presOf" srcId="{5532EA0C-AA91-42A7-AC2F-122CD30D0EE3}" destId="{4B7DF646-186A-4BB9-9413-8C14AFCA932C}" srcOrd="0" destOrd="0" presId="urn:microsoft.com/office/officeart/2005/8/layout/vList2"/>
    <dgm:cxn modelId="{32391CB4-4AEA-430C-8FD7-F74AE76200B3}" srcId="{5532EA0C-AA91-42A7-AC2F-122CD30D0EE3}" destId="{545321D7-C79B-4FC7-AFD8-0E8C1D1295CA}" srcOrd="3" destOrd="0" parTransId="{61DDCF9D-A613-41A3-AF96-91D2DC66EC9A}" sibTransId="{E8625B06-90AB-4190-B348-DA587F552EAC}"/>
    <dgm:cxn modelId="{44E64DE3-C90B-424B-BE2D-7A940EB1D9E1}" type="presParOf" srcId="{4B7DF646-186A-4BB9-9413-8C14AFCA932C}" destId="{1553A4D2-6787-4928-843F-8E67FC262EB5}" srcOrd="0" destOrd="0" presId="urn:microsoft.com/office/officeart/2005/8/layout/vList2"/>
    <dgm:cxn modelId="{ACB5E4C3-9010-4565-AEF3-65A1F9A07BBA}" type="presParOf" srcId="{4B7DF646-186A-4BB9-9413-8C14AFCA932C}" destId="{F167B5F6-487B-4E62-99F6-DE34C99F4BD3}" srcOrd="1" destOrd="0" presId="urn:microsoft.com/office/officeart/2005/8/layout/vList2"/>
    <dgm:cxn modelId="{389E2E02-DE5F-419E-84CC-EB243D7CEEF0}" type="presParOf" srcId="{4B7DF646-186A-4BB9-9413-8C14AFCA932C}" destId="{3B7792CD-693F-41BB-8F49-56DCF4674431}" srcOrd="2" destOrd="0" presId="urn:microsoft.com/office/officeart/2005/8/layout/vList2"/>
    <dgm:cxn modelId="{54EB6FBF-8357-44F3-BD10-C2D4C9A40E1B}" type="presParOf" srcId="{4B7DF646-186A-4BB9-9413-8C14AFCA932C}" destId="{85421F63-64C3-4B66-915F-B0E66C160528}" srcOrd="3" destOrd="0" presId="urn:microsoft.com/office/officeart/2005/8/layout/vList2"/>
    <dgm:cxn modelId="{1E03F471-4239-4DFF-8D4F-FBEF8B7AFDBE}" type="presParOf" srcId="{4B7DF646-186A-4BB9-9413-8C14AFCA932C}" destId="{B922128C-878E-40B5-9E45-7DE1AE4AEA7A}" srcOrd="4" destOrd="0" presId="urn:microsoft.com/office/officeart/2005/8/layout/vList2"/>
    <dgm:cxn modelId="{35B89DE6-89DE-4275-9BA6-6B5272130FEB}" type="presParOf" srcId="{4B7DF646-186A-4BB9-9413-8C14AFCA932C}" destId="{1EF0C5A1-1D5B-4BEE-B499-572BF93891E4}" srcOrd="5" destOrd="0" presId="urn:microsoft.com/office/officeart/2005/8/layout/vList2"/>
    <dgm:cxn modelId="{804F1DC9-FF3A-4969-AAFB-81986EF90713}" type="presParOf" srcId="{4B7DF646-186A-4BB9-9413-8C14AFCA932C}" destId="{EED10153-F464-4CFE-BEB1-B42C8102CD32}" srcOrd="6" destOrd="0" presId="urn:microsoft.com/office/officeart/2005/8/layout/vList2"/>
    <dgm:cxn modelId="{4AFF6B2B-B8AA-46ED-8B4A-40530022838A}" type="presParOf" srcId="{4B7DF646-186A-4BB9-9413-8C14AFCA932C}" destId="{D4AC66D4-5F7E-4399-B70A-11CCAFC4C02E}" srcOrd="7" destOrd="0" presId="urn:microsoft.com/office/officeart/2005/8/layout/vList2"/>
    <dgm:cxn modelId="{B7E68C58-0196-42FB-99C8-8E762C2E20E1}" type="presParOf" srcId="{4B7DF646-186A-4BB9-9413-8C14AFCA932C}" destId="{57A7F171-F01A-4DBD-B5EC-97733B73A0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dirty="0" smtClean="0">
              <a:solidFill>
                <a:schemeClr val="bg1"/>
              </a:solidFill>
            </a:rPr>
            <a:t>input | decode | filter | encode | output</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dirty="0" smtClean="0">
              <a:solidFill>
                <a:schemeClr val="bg1"/>
              </a:solidFill>
            </a:rPr>
            <a:t>multiline: </a:t>
          </a:r>
          <a:r>
            <a:rPr lang="zh-CN" altLang="zh-CN" sz="1800" dirty="0" smtClean="0">
              <a:solidFill>
                <a:schemeClr val="bg1"/>
              </a:solidFill>
            </a:rPr>
            <a:t>多行合并</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err="1" smtClean="0">
              <a:solidFill>
                <a:schemeClr val="bg1"/>
              </a:solidFill>
            </a:rPr>
            <a:t>json</a:t>
          </a:r>
          <a:r>
            <a:rPr lang="en-US" altLang="zh-CN" sz="1800" dirty="0" smtClean="0">
              <a:solidFill>
                <a:schemeClr val="bg1"/>
              </a:solidFill>
            </a:rPr>
            <a:t>: </a:t>
          </a:r>
          <a:r>
            <a:rPr lang="zh-CN" altLang="en-US" sz="1800" dirty="0" smtClean="0">
              <a:solidFill>
                <a:schemeClr val="bg1"/>
              </a:solidFill>
            </a:rPr>
            <a:t>转换成</a:t>
          </a:r>
          <a:r>
            <a:rPr lang="en-US" altLang="zh-CN" sz="1800" dirty="0" err="1" smtClean="0">
              <a:solidFill>
                <a:schemeClr val="bg1"/>
              </a:solidFill>
            </a:rPr>
            <a:t>json</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en-US" altLang="zh-CN" sz="1800" dirty="0" smtClean="0">
              <a:solidFill>
                <a:schemeClr val="bg1"/>
              </a:solidFill>
            </a:rPr>
            <a:t>decode + encode</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C38C97C4-9ED6-44AB-8B34-992B1C691614}">
      <dgm:prSet custT="1"/>
      <dgm:spPr/>
      <dgm:t>
        <a:bodyPr/>
        <a:lstStyle/>
        <a:p>
          <a:r>
            <a:rPr lang="zh-CN" altLang="en-US" sz="1800" dirty="0" smtClean="0">
              <a:solidFill>
                <a:schemeClr val="bg1"/>
              </a:solidFill>
            </a:rPr>
            <a:t>其他</a:t>
          </a:r>
        </a:p>
      </dgm:t>
    </dgm:pt>
    <dgm:pt modelId="{3A858A13-F176-4AF0-8D51-D81171CD44AF}" type="parTrans" cxnId="{3665D32E-7317-481F-8058-938C62E4AB44}">
      <dgm:prSet/>
      <dgm:spPr/>
      <dgm:t>
        <a:bodyPr/>
        <a:lstStyle/>
        <a:p>
          <a:endParaRPr lang="zh-CN" altLang="en-US"/>
        </a:p>
      </dgm:t>
    </dgm:pt>
    <dgm:pt modelId="{08925BE8-52CB-4171-AD0B-F80551CE9367}" type="sibTrans" cxnId="{3665D32E-7317-481F-8058-938C62E4AB44}">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5">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5">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5">
        <dgm:presLayoutVars>
          <dgm:chMax val="0"/>
          <dgm:bulletEnabled val="1"/>
        </dgm:presLayoutVars>
      </dgm:prSet>
      <dgm:spPr/>
      <dgm:t>
        <a:bodyPr/>
        <a:lstStyle/>
        <a:p>
          <a:endParaRPr lang="zh-CN" altLang="en-US"/>
        </a:p>
      </dgm:t>
    </dgm:pt>
    <dgm:pt modelId="{D4AC66D4-5F7E-4399-B70A-11CCAFC4C02E}" type="pres">
      <dgm:prSet presAssocID="{E8625B06-90AB-4190-B348-DA587F552EAC}" presName="spacer" presStyleCnt="0"/>
      <dgm:spPr/>
    </dgm:pt>
    <dgm:pt modelId="{57A7F171-F01A-4DBD-B5EC-97733B73A033}" type="pres">
      <dgm:prSet presAssocID="{C38C97C4-9ED6-44AB-8B34-992B1C691614}" presName="parentText" presStyleLbl="node1" presStyleIdx="4" presStyleCnt="5">
        <dgm:presLayoutVars>
          <dgm:chMax val="0"/>
          <dgm:bulletEnabled val="1"/>
        </dgm:presLayoutVars>
      </dgm:prSet>
      <dgm:spPr/>
      <dgm:t>
        <a:bodyPr/>
        <a:lstStyle/>
        <a:p>
          <a:endParaRPr lang="zh-CN" altLang="en-US"/>
        </a:p>
      </dgm:t>
    </dgm:pt>
  </dgm:ptLst>
  <dgm:cxnLst>
    <dgm:cxn modelId="{32391CB4-4AEA-430C-8FD7-F74AE76200B3}" srcId="{5532EA0C-AA91-42A7-AC2F-122CD30D0EE3}" destId="{545321D7-C79B-4FC7-AFD8-0E8C1D1295CA}" srcOrd="3" destOrd="0" parTransId="{61DDCF9D-A613-41A3-AF96-91D2DC66EC9A}" sibTransId="{E8625B06-90AB-4190-B348-DA587F552EAC}"/>
    <dgm:cxn modelId="{6FABE2CB-B70D-49FB-9C1E-9C519F8CC322}" srcId="{5532EA0C-AA91-42A7-AC2F-122CD30D0EE3}" destId="{7CF00327-B3F8-4633-9804-8129A49BA21C}" srcOrd="2" destOrd="0" parTransId="{DB744F6B-481A-4AA7-9977-2865AD7AC687}" sibTransId="{9BC96C4E-859F-41A7-A107-EC899FD225A3}"/>
    <dgm:cxn modelId="{68B806E9-76AD-4272-8572-A00D18B86651}" type="presOf" srcId="{170FB0FB-49C2-4A0A-AF60-12B2BB18C383}" destId="{3B7792CD-693F-41BB-8F49-56DCF4674431}" srcOrd="0" destOrd="0" presId="urn:microsoft.com/office/officeart/2005/8/layout/vList2"/>
    <dgm:cxn modelId="{3DA13B3B-427F-4E46-971F-E21169B107FF}" type="presOf" srcId="{5532EA0C-AA91-42A7-AC2F-122CD30D0EE3}" destId="{4B7DF646-186A-4BB9-9413-8C14AFCA932C}" srcOrd="0" destOrd="0" presId="urn:microsoft.com/office/officeart/2005/8/layout/vList2"/>
    <dgm:cxn modelId="{C5E89170-D755-4D39-8818-F7D4D34F6698}" srcId="{5532EA0C-AA91-42A7-AC2F-122CD30D0EE3}" destId="{72084C27-D6BC-47FB-A21C-4EBD7CFF22DC}" srcOrd="0" destOrd="0" parTransId="{4B621A36-858D-4F41-BC7B-C6E485EDD017}" sibTransId="{C6D7BC9A-6B55-4BD2-9612-4269D7F8CF8F}"/>
    <dgm:cxn modelId="{B97D650A-8414-433A-8921-EF7493079B0E}" srcId="{5532EA0C-AA91-42A7-AC2F-122CD30D0EE3}" destId="{170FB0FB-49C2-4A0A-AF60-12B2BB18C383}" srcOrd="1" destOrd="0" parTransId="{416B3701-B783-4366-B49C-9DB5583FB215}" sibTransId="{C7370154-6728-417A-A2AD-8C4648A9D4A8}"/>
    <dgm:cxn modelId="{1A19C39E-4F72-4136-A186-8E5719C73C21}" type="presOf" srcId="{C38C97C4-9ED6-44AB-8B34-992B1C691614}" destId="{57A7F171-F01A-4DBD-B5EC-97733B73A033}" srcOrd="0" destOrd="0" presId="urn:microsoft.com/office/officeart/2005/8/layout/vList2"/>
    <dgm:cxn modelId="{6CB6112D-6DC3-4C8C-AB48-BC9D25D754AE}" type="presOf" srcId="{7CF00327-B3F8-4633-9804-8129A49BA21C}" destId="{B922128C-878E-40B5-9E45-7DE1AE4AEA7A}" srcOrd="0" destOrd="0" presId="urn:microsoft.com/office/officeart/2005/8/layout/vList2"/>
    <dgm:cxn modelId="{3665D32E-7317-481F-8058-938C62E4AB44}" srcId="{5532EA0C-AA91-42A7-AC2F-122CD30D0EE3}" destId="{C38C97C4-9ED6-44AB-8B34-992B1C691614}" srcOrd="4" destOrd="0" parTransId="{3A858A13-F176-4AF0-8D51-D81171CD44AF}" sibTransId="{08925BE8-52CB-4171-AD0B-F80551CE9367}"/>
    <dgm:cxn modelId="{561A9AA1-CE21-4ADE-92BD-6092CF3CE860}" type="presOf" srcId="{72084C27-D6BC-47FB-A21C-4EBD7CFF22DC}" destId="{1553A4D2-6787-4928-843F-8E67FC262EB5}" srcOrd="0" destOrd="0" presId="urn:microsoft.com/office/officeart/2005/8/layout/vList2"/>
    <dgm:cxn modelId="{9D6CB115-4395-4B65-88DD-A0CC7FC41C7B}" type="presOf" srcId="{545321D7-C79B-4FC7-AFD8-0E8C1D1295CA}" destId="{EED10153-F464-4CFE-BEB1-B42C8102CD32}" srcOrd="0" destOrd="0" presId="urn:microsoft.com/office/officeart/2005/8/layout/vList2"/>
    <dgm:cxn modelId="{CFD55F1B-FFD7-442A-BA09-BD27559AD545}" type="presParOf" srcId="{4B7DF646-186A-4BB9-9413-8C14AFCA932C}" destId="{1553A4D2-6787-4928-843F-8E67FC262EB5}" srcOrd="0" destOrd="0" presId="urn:microsoft.com/office/officeart/2005/8/layout/vList2"/>
    <dgm:cxn modelId="{56EA50D6-6437-421F-AFD3-64E0998EFDA0}" type="presParOf" srcId="{4B7DF646-186A-4BB9-9413-8C14AFCA932C}" destId="{F167B5F6-487B-4E62-99F6-DE34C99F4BD3}" srcOrd="1" destOrd="0" presId="urn:microsoft.com/office/officeart/2005/8/layout/vList2"/>
    <dgm:cxn modelId="{D8C2DE44-E9B6-4C6A-81EC-74A504476DAE}" type="presParOf" srcId="{4B7DF646-186A-4BB9-9413-8C14AFCA932C}" destId="{3B7792CD-693F-41BB-8F49-56DCF4674431}" srcOrd="2" destOrd="0" presId="urn:microsoft.com/office/officeart/2005/8/layout/vList2"/>
    <dgm:cxn modelId="{E42689AC-F245-4845-9B60-2EB556C453EF}" type="presParOf" srcId="{4B7DF646-186A-4BB9-9413-8C14AFCA932C}" destId="{85421F63-64C3-4B66-915F-B0E66C160528}" srcOrd="3" destOrd="0" presId="urn:microsoft.com/office/officeart/2005/8/layout/vList2"/>
    <dgm:cxn modelId="{2917C5D9-798D-40A2-ACA5-D2A98E945E78}" type="presParOf" srcId="{4B7DF646-186A-4BB9-9413-8C14AFCA932C}" destId="{B922128C-878E-40B5-9E45-7DE1AE4AEA7A}" srcOrd="4" destOrd="0" presId="urn:microsoft.com/office/officeart/2005/8/layout/vList2"/>
    <dgm:cxn modelId="{AD29932B-DE06-4C03-8FA2-3368080BDA67}" type="presParOf" srcId="{4B7DF646-186A-4BB9-9413-8C14AFCA932C}" destId="{1EF0C5A1-1D5B-4BEE-B499-572BF93891E4}" srcOrd="5" destOrd="0" presId="urn:microsoft.com/office/officeart/2005/8/layout/vList2"/>
    <dgm:cxn modelId="{4A999D85-D050-4545-BE40-A228E581BE6F}" type="presParOf" srcId="{4B7DF646-186A-4BB9-9413-8C14AFCA932C}" destId="{EED10153-F464-4CFE-BEB1-B42C8102CD32}" srcOrd="6" destOrd="0" presId="urn:microsoft.com/office/officeart/2005/8/layout/vList2"/>
    <dgm:cxn modelId="{B59EBE3C-E70C-4286-ACB6-32D26D73D3B4}" type="presParOf" srcId="{4B7DF646-186A-4BB9-9413-8C14AFCA932C}" destId="{D4AC66D4-5F7E-4399-B70A-11CCAFC4C02E}" srcOrd="7" destOrd="0" presId="urn:microsoft.com/office/officeart/2005/8/layout/vList2"/>
    <dgm:cxn modelId="{E6324537-FDF8-40B7-BDCB-C0D6DB8FA149}" type="presParOf" srcId="{4B7DF646-186A-4BB9-9413-8C14AFCA932C}" destId="{57A7F171-F01A-4DBD-B5EC-97733B73A0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72084C27-D6BC-47FB-A21C-4EBD7CFF22DC}">
      <dgm:prSet phldrT="[文本]" custT="1"/>
      <dgm:spPr/>
      <dgm:t>
        <a:bodyPr/>
        <a:lstStyle/>
        <a:p>
          <a:r>
            <a:rPr lang="zh-CN" altLang="en-US" sz="1800" b="0" i="0" dirty="0" smtClean="0"/>
            <a:t>负责单一用途数据采集并推送给</a:t>
          </a:r>
          <a:r>
            <a:rPr lang="en-US" altLang="zh-CN" sz="1800" b="0" i="0" dirty="0" smtClean="0"/>
            <a:t>Logstash</a:t>
          </a:r>
          <a:r>
            <a:rPr lang="zh-CN" altLang="en-US" sz="1800" b="0" i="0" dirty="0" smtClean="0"/>
            <a:t>或</a:t>
          </a:r>
          <a:r>
            <a:rPr lang="en-US" altLang="zh-CN" sz="1800" b="0" i="0" dirty="0" smtClean="0"/>
            <a:t>Elasticsearch</a:t>
          </a:r>
          <a:r>
            <a:rPr lang="zh-CN" altLang="en-US" sz="1800" b="0" i="0" dirty="0" smtClean="0"/>
            <a:t>的轻量级产品。</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1" custScaleY="45613">
        <dgm:presLayoutVars>
          <dgm:chMax val="0"/>
          <dgm:bulletEnabled val="1"/>
        </dgm:presLayoutVars>
      </dgm:prSet>
      <dgm:spPr/>
      <dgm:t>
        <a:bodyPr/>
        <a:lstStyle/>
        <a:p>
          <a:endParaRPr lang="zh-CN" altLang="en-US"/>
        </a:p>
      </dgm:t>
    </dgm:pt>
  </dgm:ptLst>
  <dgm:cxnLst>
    <dgm:cxn modelId="{C5E89170-D755-4D39-8818-F7D4D34F6698}" srcId="{5532EA0C-AA91-42A7-AC2F-122CD30D0EE3}" destId="{72084C27-D6BC-47FB-A21C-4EBD7CFF22DC}" srcOrd="0" destOrd="0" parTransId="{4B621A36-858D-4F41-BC7B-C6E485EDD017}" sibTransId="{C6D7BC9A-6B55-4BD2-9612-4269D7F8CF8F}"/>
    <dgm:cxn modelId="{5011F47D-2D77-44B2-B4FF-4E02CE054BE5}" type="presOf" srcId="{5532EA0C-AA91-42A7-AC2F-122CD30D0EE3}" destId="{4B7DF646-186A-4BB9-9413-8C14AFCA932C}" srcOrd="0" destOrd="0" presId="urn:microsoft.com/office/officeart/2005/8/layout/vList2"/>
    <dgm:cxn modelId="{541D6F5C-BF44-4C8D-8732-BF70345D15AE}" type="presOf" srcId="{72084C27-D6BC-47FB-A21C-4EBD7CFF22DC}" destId="{1553A4D2-6787-4928-843F-8E67FC262EB5}" srcOrd="0" destOrd="0" presId="urn:microsoft.com/office/officeart/2005/8/layout/vList2"/>
    <dgm:cxn modelId="{DC62F63D-E780-466D-890C-8567EE3707B7}" type="presParOf" srcId="{4B7DF646-186A-4BB9-9413-8C14AFCA932C}" destId="{1553A4D2-6787-4928-843F-8E67FC262E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zh-CN" sz="1800" dirty="0" smtClean="0">
              <a:solidFill>
                <a:schemeClr val="bg1"/>
              </a:solidFill>
            </a:rPr>
            <a:t>利用</a:t>
          </a:r>
          <a:r>
            <a:rPr lang="en-US" altLang="zh-CN" sz="1800" dirty="0" smtClean="0">
              <a:solidFill>
                <a:schemeClr val="bg1"/>
              </a:solidFill>
            </a:rPr>
            <a:t>ES</a:t>
          </a:r>
          <a:r>
            <a:rPr lang="zh-CN" altLang="zh-CN" sz="1800" dirty="0" smtClean="0">
              <a:solidFill>
                <a:schemeClr val="bg1"/>
              </a:solidFill>
            </a:rPr>
            <a:t>的</a:t>
          </a:r>
          <a:r>
            <a:rPr lang="en-US" altLang="zh-CN" sz="1800" dirty="0" smtClean="0">
              <a:solidFill>
                <a:schemeClr val="bg1"/>
              </a:solidFill>
            </a:rPr>
            <a:t>REST </a:t>
          </a:r>
          <a:r>
            <a:rPr lang="en-US" altLang="zh-CN" sz="1800" dirty="0" err="1" smtClean="0">
              <a:solidFill>
                <a:schemeClr val="bg1"/>
              </a:solidFill>
            </a:rPr>
            <a:t>ful</a:t>
          </a:r>
          <a:r>
            <a:rPr lang="zh-CN" altLang="zh-CN" sz="1800" dirty="0" smtClean="0">
              <a:solidFill>
                <a:schemeClr val="bg1"/>
              </a:solidFill>
            </a:rPr>
            <a:t>接口来检索数据。</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zh-CN" altLang="zh-CN" sz="1800" dirty="0" smtClean="0">
              <a:solidFill>
                <a:schemeClr val="bg1"/>
              </a:solidFill>
            </a:rPr>
            <a:t>允许用户创建自己的数据的定制仪表板视图。</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zh-CN" altLang="zh-CN" sz="1800" dirty="0" smtClean="0">
              <a:solidFill>
                <a:schemeClr val="bg1"/>
              </a:solidFill>
            </a:rPr>
            <a:t>允许以特殊的方式查询和过滤数据。</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zh-CN" altLang="zh-CN" sz="1800" dirty="0" smtClean="0">
              <a:solidFill>
                <a:schemeClr val="bg1"/>
              </a:solidFill>
            </a:rPr>
            <a:t>一个基于</a:t>
          </a:r>
          <a:r>
            <a:rPr lang="en-US" altLang="zh-CN" sz="1800" dirty="0" smtClean="0">
              <a:solidFill>
                <a:schemeClr val="bg1"/>
              </a:solidFill>
            </a:rPr>
            <a:t>Web</a:t>
          </a:r>
          <a:r>
            <a:rPr lang="zh-CN" altLang="zh-CN" sz="1800" dirty="0" smtClean="0">
              <a:solidFill>
                <a:schemeClr val="bg1"/>
              </a:solidFill>
            </a:rPr>
            <a:t>的图形界面，用于搜索、分析和可视化存储在 </a:t>
          </a:r>
          <a:r>
            <a:rPr lang="en-US" altLang="zh-CN" sz="1800" dirty="0" smtClean="0">
              <a:solidFill>
                <a:schemeClr val="bg1"/>
              </a:solidFill>
            </a:rPr>
            <a:t>ES</a:t>
          </a:r>
          <a:r>
            <a:rPr lang="zh-CN" altLang="zh-CN" sz="1800" dirty="0" smtClean="0">
              <a:solidFill>
                <a:schemeClr val="bg1"/>
              </a:solidFill>
            </a:rPr>
            <a:t>中的日志数据。</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4">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4">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4">
        <dgm:presLayoutVars>
          <dgm:chMax val="0"/>
          <dgm:bulletEnabled val="1"/>
        </dgm:presLayoutVars>
      </dgm:prSet>
      <dgm:spPr/>
      <dgm:t>
        <a:bodyPr/>
        <a:lstStyle/>
        <a:p>
          <a:endParaRPr lang="zh-CN" altLang="en-US"/>
        </a:p>
      </dgm:t>
    </dgm:pt>
  </dgm:ptLst>
  <dgm:cxnLst>
    <dgm:cxn modelId="{32391CB4-4AEA-430C-8FD7-F74AE76200B3}" srcId="{5532EA0C-AA91-42A7-AC2F-122CD30D0EE3}" destId="{545321D7-C79B-4FC7-AFD8-0E8C1D1295CA}" srcOrd="3" destOrd="0" parTransId="{61DDCF9D-A613-41A3-AF96-91D2DC66EC9A}" sibTransId="{E8625B06-90AB-4190-B348-DA587F552EAC}"/>
    <dgm:cxn modelId="{6FABE2CB-B70D-49FB-9C1E-9C519F8CC322}" srcId="{5532EA0C-AA91-42A7-AC2F-122CD30D0EE3}" destId="{7CF00327-B3F8-4633-9804-8129A49BA21C}" srcOrd="2" destOrd="0" parTransId="{DB744F6B-481A-4AA7-9977-2865AD7AC687}" sibTransId="{9BC96C4E-859F-41A7-A107-EC899FD225A3}"/>
    <dgm:cxn modelId="{EEE0EC49-CE59-4586-98C1-71E754D8C4BB}" type="presOf" srcId="{7CF00327-B3F8-4633-9804-8129A49BA21C}" destId="{B922128C-878E-40B5-9E45-7DE1AE4AEA7A}" srcOrd="0" destOrd="0" presId="urn:microsoft.com/office/officeart/2005/8/layout/vList2"/>
    <dgm:cxn modelId="{A7417AC8-7856-4860-80ED-FA13CEF23DCA}"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1" destOrd="0" parTransId="{416B3701-B783-4366-B49C-9DB5583FB215}" sibTransId="{C7370154-6728-417A-A2AD-8C4648A9D4A8}"/>
    <dgm:cxn modelId="{A6C9CE09-4CCE-4D59-8E35-4803A4754777}" type="presOf" srcId="{545321D7-C79B-4FC7-AFD8-0E8C1D1295CA}" destId="{EED10153-F464-4CFE-BEB1-B42C8102CD32}" srcOrd="0" destOrd="0" presId="urn:microsoft.com/office/officeart/2005/8/layout/vList2"/>
    <dgm:cxn modelId="{9DF5659F-5799-4C38-8E5B-705A8DFAAAE4}" type="presOf" srcId="{72084C27-D6BC-47FB-A21C-4EBD7CFF22DC}" destId="{1553A4D2-6787-4928-843F-8E67FC262EB5}" srcOrd="0" destOrd="0" presId="urn:microsoft.com/office/officeart/2005/8/layout/vList2"/>
    <dgm:cxn modelId="{C5E89170-D755-4D39-8818-F7D4D34F6698}" srcId="{5532EA0C-AA91-42A7-AC2F-122CD30D0EE3}" destId="{72084C27-D6BC-47FB-A21C-4EBD7CFF22DC}" srcOrd="0" destOrd="0" parTransId="{4B621A36-858D-4F41-BC7B-C6E485EDD017}" sibTransId="{C6D7BC9A-6B55-4BD2-9612-4269D7F8CF8F}"/>
    <dgm:cxn modelId="{F5EF97E3-B7A7-4FE6-B821-964C47F6C184}" type="presOf" srcId="{5532EA0C-AA91-42A7-AC2F-122CD30D0EE3}" destId="{4B7DF646-186A-4BB9-9413-8C14AFCA932C}" srcOrd="0" destOrd="0" presId="urn:microsoft.com/office/officeart/2005/8/layout/vList2"/>
    <dgm:cxn modelId="{502B1DF2-5A40-451D-B354-B3C8C8A72F2E}" type="presParOf" srcId="{4B7DF646-186A-4BB9-9413-8C14AFCA932C}" destId="{1553A4D2-6787-4928-843F-8E67FC262EB5}" srcOrd="0" destOrd="0" presId="urn:microsoft.com/office/officeart/2005/8/layout/vList2"/>
    <dgm:cxn modelId="{24831DCE-2720-4F50-BC95-2EF0D06AC343}" type="presParOf" srcId="{4B7DF646-186A-4BB9-9413-8C14AFCA932C}" destId="{F167B5F6-487B-4E62-99F6-DE34C99F4BD3}" srcOrd="1" destOrd="0" presId="urn:microsoft.com/office/officeart/2005/8/layout/vList2"/>
    <dgm:cxn modelId="{D7A29F70-85B9-4E52-82F4-0F5BB62165ED}" type="presParOf" srcId="{4B7DF646-186A-4BB9-9413-8C14AFCA932C}" destId="{3B7792CD-693F-41BB-8F49-56DCF4674431}" srcOrd="2" destOrd="0" presId="urn:microsoft.com/office/officeart/2005/8/layout/vList2"/>
    <dgm:cxn modelId="{F19804AE-6163-42B5-91AA-E2C6FFADEF66}" type="presParOf" srcId="{4B7DF646-186A-4BB9-9413-8C14AFCA932C}" destId="{85421F63-64C3-4B66-915F-B0E66C160528}" srcOrd="3" destOrd="0" presId="urn:microsoft.com/office/officeart/2005/8/layout/vList2"/>
    <dgm:cxn modelId="{B1A1B643-AC68-4300-B747-6E60F680A86D}" type="presParOf" srcId="{4B7DF646-186A-4BB9-9413-8C14AFCA932C}" destId="{B922128C-878E-40B5-9E45-7DE1AE4AEA7A}" srcOrd="4" destOrd="0" presId="urn:microsoft.com/office/officeart/2005/8/layout/vList2"/>
    <dgm:cxn modelId="{FF204C9A-03F2-40DD-9549-D061AB0BDD7A}" type="presParOf" srcId="{4B7DF646-186A-4BB9-9413-8C14AFCA932C}" destId="{1EF0C5A1-1D5B-4BEE-B499-572BF93891E4}" srcOrd="5" destOrd="0" presId="urn:microsoft.com/office/officeart/2005/8/layout/vList2"/>
    <dgm:cxn modelId="{06923E0A-57C2-4328-976B-B11BA72E1394}" type="presParOf" srcId="{4B7DF646-186A-4BB9-9413-8C14AFCA932C}" destId="{EED10153-F464-4CFE-BEB1-B42C8102CD3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smtClean="0">
              <a:solidFill>
                <a:schemeClr val="bg1"/>
              </a:solidFill>
            </a:rPr>
            <a:t>2012 </a:t>
          </a:r>
          <a:r>
            <a:rPr lang="zh-CN" altLang="zh-CN" sz="1800" smtClean="0">
              <a:solidFill>
                <a:schemeClr val="bg1"/>
              </a:solidFill>
            </a:rPr>
            <a:t>年 </a:t>
          </a:r>
          <a:r>
            <a:rPr lang="en-US" altLang="zh-CN" sz="1800" smtClean="0">
              <a:solidFill>
                <a:schemeClr val="bg1"/>
              </a:solidFill>
            </a:rPr>
            <a:t>08 </a:t>
          </a:r>
          <a:r>
            <a:rPr lang="zh-CN" altLang="zh-CN" sz="1800" smtClean="0">
              <a:solidFill>
                <a:schemeClr val="bg1"/>
              </a:solidFill>
            </a:rPr>
            <a:t>月 </a:t>
          </a:r>
          <a:r>
            <a:rPr lang="en-US" altLang="zh-CN" sz="1800" smtClean="0">
              <a:solidFill>
                <a:schemeClr val="bg1"/>
              </a:solidFill>
            </a:rPr>
            <a:t>19 </a:t>
          </a:r>
          <a:r>
            <a:rPr lang="zh-CN" altLang="zh-CN" sz="1800" smtClean="0">
              <a:solidFill>
                <a:schemeClr val="bg1"/>
              </a:solidFill>
            </a:rPr>
            <a:t>日，</a:t>
          </a:r>
          <a:r>
            <a:rPr lang="en-US" altLang="zh-CN" sz="1800" smtClean="0">
              <a:solidFill>
                <a:schemeClr val="bg1"/>
              </a:solidFill>
            </a:rPr>
            <a:t>Ruby</a:t>
          </a:r>
          <a:r>
            <a:rPr lang="zh-CN" altLang="zh-CN" sz="1800" smtClean="0">
              <a:solidFill>
                <a:schemeClr val="bg1"/>
              </a:solidFill>
            </a:rPr>
            <a:t>版发布，</a:t>
          </a:r>
          <a:r>
            <a:rPr lang="en-US" altLang="zh-CN" sz="1800" smtClean="0">
              <a:solidFill>
                <a:schemeClr val="bg1"/>
              </a:solidFill>
            </a:rPr>
            <a:t>Kibana2</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en-US" altLang="zh-CN" sz="1800" smtClean="0">
              <a:solidFill>
                <a:schemeClr val="bg1"/>
              </a:solidFill>
            </a:rPr>
            <a:t>2014 </a:t>
          </a:r>
          <a:r>
            <a:rPr lang="zh-CN" altLang="zh-CN" sz="1800" smtClean="0">
              <a:solidFill>
                <a:schemeClr val="bg1"/>
              </a:solidFill>
            </a:rPr>
            <a:t>年 </a:t>
          </a:r>
          <a:r>
            <a:rPr lang="en-US" altLang="zh-CN" sz="1800" smtClean="0">
              <a:solidFill>
                <a:schemeClr val="bg1"/>
              </a:solidFill>
            </a:rPr>
            <a:t>2 </a:t>
          </a:r>
          <a:r>
            <a:rPr lang="zh-CN" altLang="zh-CN" sz="1800" smtClean="0">
              <a:solidFill>
                <a:schemeClr val="bg1"/>
              </a:solidFill>
            </a:rPr>
            <a:t>月，</a:t>
          </a:r>
          <a:r>
            <a:rPr lang="en-US" altLang="zh-CN" sz="1800" smtClean="0">
              <a:solidFill>
                <a:schemeClr val="bg1"/>
              </a:solidFill>
            </a:rPr>
            <a:t>angularjs</a:t>
          </a:r>
          <a:r>
            <a:rPr lang="zh-CN" altLang="zh-CN" sz="1800" smtClean="0">
              <a:solidFill>
                <a:schemeClr val="bg1"/>
              </a:solidFill>
            </a:rPr>
            <a:t>版发布，</a:t>
          </a:r>
          <a:r>
            <a:rPr lang="en-US" altLang="zh-CN" sz="1800" smtClean="0">
              <a:solidFill>
                <a:schemeClr val="bg1"/>
              </a:solidFill>
            </a:rPr>
            <a:t>Kibana3</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en-US" altLang="zh-CN" sz="1800" dirty="0" smtClean="0">
              <a:solidFill>
                <a:schemeClr val="bg1"/>
              </a:solidFill>
            </a:rPr>
            <a:t>2015 </a:t>
          </a:r>
          <a:r>
            <a:rPr lang="zh-CN" altLang="zh-CN" sz="1800" dirty="0" smtClean="0">
              <a:solidFill>
                <a:schemeClr val="bg1"/>
              </a:solidFill>
            </a:rPr>
            <a:t>年 </a:t>
          </a:r>
          <a:r>
            <a:rPr lang="en-US" altLang="zh-CN" sz="1800" dirty="0" smtClean="0">
              <a:solidFill>
                <a:schemeClr val="bg1"/>
              </a:solidFill>
            </a:rPr>
            <a:t>3 </a:t>
          </a:r>
          <a:r>
            <a:rPr lang="zh-CN" altLang="zh-CN" sz="1800" dirty="0" smtClean="0">
              <a:solidFill>
                <a:schemeClr val="bg1"/>
              </a:solidFill>
            </a:rPr>
            <a:t>月，</a:t>
          </a:r>
          <a:r>
            <a:rPr lang="en-US" altLang="zh-CN" sz="1800" dirty="0" smtClean="0">
              <a:solidFill>
                <a:schemeClr val="bg1"/>
              </a:solidFill>
            </a:rPr>
            <a:t>node.js</a:t>
          </a:r>
          <a:r>
            <a:rPr lang="zh-CN" altLang="zh-CN" sz="1800" dirty="0" smtClean="0">
              <a:solidFill>
                <a:schemeClr val="bg1"/>
              </a:solidFill>
            </a:rPr>
            <a:t>版发布，</a:t>
          </a:r>
          <a:r>
            <a:rPr lang="en-US" altLang="zh-CN" sz="1800" dirty="0" smtClean="0">
              <a:solidFill>
                <a:schemeClr val="bg1"/>
              </a:solidFill>
            </a:rPr>
            <a:t>Kibana4</a:t>
          </a:r>
          <a:endParaRPr lang="zh-CN" altLang="en-US" sz="1800" dirty="0" smtClean="0">
            <a:solidFill>
              <a:schemeClr val="bg1"/>
            </a:solidFill>
          </a:endParaRP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en-US" altLang="zh-CN" sz="1800" dirty="0" smtClean="0">
              <a:solidFill>
                <a:schemeClr val="bg1"/>
              </a:solidFill>
            </a:rPr>
            <a:t>2011 </a:t>
          </a:r>
          <a:r>
            <a:rPr lang="zh-CN" altLang="zh-CN" sz="1800" dirty="0" smtClean="0">
              <a:solidFill>
                <a:schemeClr val="bg1"/>
              </a:solidFill>
            </a:rPr>
            <a:t>年 </a:t>
          </a:r>
          <a:r>
            <a:rPr lang="en-US" altLang="zh-CN" sz="1800" dirty="0" smtClean="0">
              <a:solidFill>
                <a:schemeClr val="bg1"/>
              </a:solidFill>
            </a:rPr>
            <a:t>12 </a:t>
          </a:r>
          <a:r>
            <a:rPr lang="zh-CN" altLang="zh-CN" sz="1800" dirty="0" smtClean="0">
              <a:solidFill>
                <a:schemeClr val="bg1"/>
              </a:solidFill>
            </a:rPr>
            <a:t>月 </a:t>
          </a:r>
          <a:r>
            <a:rPr lang="en-US" altLang="zh-CN" sz="1800" dirty="0" smtClean="0">
              <a:solidFill>
                <a:schemeClr val="bg1"/>
              </a:solidFill>
            </a:rPr>
            <a:t>11 </a:t>
          </a:r>
          <a:r>
            <a:rPr lang="zh-CN" altLang="zh-CN" sz="1800" dirty="0" smtClean="0">
              <a:solidFill>
                <a:schemeClr val="bg1"/>
              </a:solidFill>
            </a:rPr>
            <a:t>日，</a:t>
          </a:r>
          <a:r>
            <a:rPr lang="en-US" altLang="zh-CN" sz="1800" dirty="0" smtClean="0">
              <a:solidFill>
                <a:schemeClr val="bg1"/>
              </a:solidFill>
            </a:rPr>
            <a:t>PHP</a:t>
          </a:r>
          <a:r>
            <a:rPr lang="zh-CN" altLang="zh-CN" sz="1800" dirty="0" smtClean="0">
              <a:solidFill>
                <a:schemeClr val="bg1"/>
              </a:solidFill>
            </a:rPr>
            <a:t>版发布</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4">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4">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4">
        <dgm:presLayoutVars>
          <dgm:chMax val="0"/>
          <dgm:bulletEnabled val="1"/>
        </dgm:presLayoutVars>
      </dgm:prSet>
      <dgm:spPr/>
      <dgm:t>
        <a:bodyPr/>
        <a:lstStyle/>
        <a:p>
          <a:endParaRPr lang="zh-CN" altLang="en-US"/>
        </a:p>
      </dgm:t>
    </dgm:pt>
  </dgm:ptLst>
  <dgm:cxnLst>
    <dgm:cxn modelId="{32391CB4-4AEA-430C-8FD7-F74AE76200B3}" srcId="{5532EA0C-AA91-42A7-AC2F-122CD30D0EE3}" destId="{545321D7-C79B-4FC7-AFD8-0E8C1D1295CA}" srcOrd="3" destOrd="0" parTransId="{61DDCF9D-A613-41A3-AF96-91D2DC66EC9A}" sibTransId="{E8625B06-90AB-4190-B348-DA587F552EAC}"/>
    <dgm:cxn modelId="{6FABE2CB-B70D-49FB-9C1E-9C519F8CC322}" srcId="{5532EA0C-AA91-42A7-AC2F-122CD30D0EE3}" destId="{7CF00327-B3F8-4633-9804-8129A49BA21C}" srcOrd="2" destOrd="0" parTransId="{DB744F6B-481A-4AA7-9977-2865AD7AC687}" sibTransId="{9BC96C4E-859F-41A7-A107-EC899FD225A3}"/>
    <dgm:cxn modelId="{69875FDC-61C1-49AD-8CBB-2CD9CA0D827F}" type="presOf" srcId="{170FB0FB-49C2-4A0A-AF60-12B2BB18C383}" destId="{3B7792CD-693F-41BB-8F49-56DCF4674431}" srcOrd="0" destOrd="0" presId="urn:microsoft.com/office/officeart/2005/8/layout/vList2"/>
    <dgm:cxn modelId="{7DC792A1-068B-46C5-AA63-723CEB6D0CD3}" type="presOf" srcId="{72084C27-D6BC-47FB-A21C-4EBD7CFF22DC}" destId="{1553A4D2-6787-4928-843F-8E67FC262EB5}" srcOrd="0" destOrd="0" presId="urn:microsoft.com/office/officeart/2005/8/layout/vList2"/>
    <dgm:cxn modelId="{01F736A9-D1D6-40B4-ABC2-75785F287FAA}" type="presOf" srcId="{545321D7-C79B-4FC7-AFD8-0E8C1D1295CA}" destId="{EED10153-F464-4CFE-BEB1-B42C8102CD32}" srcOrd="0" destOrd="0" presId="urn:microsoft.com/office/officeart/2005/8/layout/vList2"/>
    <dgm:cxn modelId="{B97D650A-8414-433A-8921-EF7493079B0E}" srcId="{5532EA0C-AA91-42A7-AC2F-122CD30D0EE3}" destId="{170FB0FB-49C2-4A0A-AF60-12B2BB18C383}" srcOrd="1" destOrd="0" parTransId="{416B3701-B783-4366-B49C-9DB5583FB215}" sibTransId="{C7370154-6728-417A-A2AD-8C4648A9D4A8}"/>
    <dgm:cxn modelId="{5B534887-9126-4F32-B74A-2005B47150B6}" type="presOf" srcId="{7CF00327-B3F8-4633-9804-8129A49BA21C}" destId="{B922128C-878E-40B5-9E45-7DE1AE4AEA7A}" srcOrd="0" destOrd="0" presId="urn:microsoft.com/office/officeart/2005/8/layout/vList2"/>
    <dgm:cxn modelId="{DE66B46A-1BC5-453A-8D9B-82CC9755D8BE}" type="presOf" srcId="{5532EA0C-AA91-42A7-AC2F-122CD30D0EE3}" destId="{4B7DF646-186A-4BB9-9413-8C14AFCA932C}" srcOrd="0" destOrd="0" presId="urn:microsoft.com/office/officeart/2005/8/layout/vList2"/>
    <dgm:cxn modelId="{C5E89170-D755-4D39-8818-F7D4D34F6698}" srcId="{5532EA0C-AA91-42A7-AC2F-122CD30D0EE3}" destId="{72084C27-D6BC-47FB-A21C-4EBD7CFF22DC}" srcOrd="0" destOrd="0" parTransId="{4B621A36-858D-4F41-BC7B-C6E485EDD017}" sibTransId="{C6D7BC9A-6B55-4BD2-9612-4269D7F8CF8F}"/>
    <dgm:cxn modelId="{C0CF6A62-3DD4-4323-9FC7-41D6CD429C57}" type="presParOf" srcId="{4B7DF646-186A-4BB9-9413-8C14AFCA932C}" destId="{1553A4D2-6787-4928-843F-8E67FC262EB5}" srcOrd="0" destOrd="0" presId="urn:microsoft.com/office/officeart/2005/8/layout/vList2"/>
    <dgm:cxn modelId="{6979219D-B741-4773-9272-BC7991D672E3}" type="presParOf" srcId="{4B7DF646-186A-4BB9-9413-8C14AFCA932C}" destId="{F167B5F6-487B-4E62-99F6-DE34C99F4BD3}" srcOrd="1" destOrd="0" presId="urn:microsoft.com/office/officeart/2005/8/layout/vList2"/>
    <dgm:cxn modelId="{D18AAABD-865E-4AC2-ADF8-17B1608AA3AB}" type="presParOf" srcId="{4B7DF646-186A-4BB9-9413-8C14AFCA932C}" destId="{3B7792CD-693F-41BB-8F49-56DCF4674431}" srcOrd="2" destOrd="0" presId="urn:microsoft.com/office/officeart/2005/8/layout/vList2"/>
    <dgm:cxn modelId="{78659FCE-B8E4-47A4-B811-B5E415227ABD}" type="presParOf" srcId="{4B7DF646-186A-4BB9-9413-8C14AFCA932C}" destId="{85421F63-64C3-4B66-915F-B0E66C160528}" srcOrd="3" destOrd="0" presId="urn:microsoft.com/office/officeart/2005/8/layout/vList2"/>
    <dgm:cxn modelId="{E2B82C9A-6067-4B3C-A822-756C5647BA86}" type="presParOf" srcId="{4B7DF646-186A-4BB9-9413-8C14AFCA932C}" destId="{B922128C-878E-40B5-9E45-7DE1AE4AEA7A}" srcOrd="4" destOrd="0" presId="urn:microsoft.com/office/officeart/2005/8/layout/vList2"/>
    <dgm:cxn modelId="{4E20342C-5969-40B4-9009-6BFFA09106ED}" type="presParOf" srcId="{4B7DF646-186A-4BB9-9413-8C14AFCA932C}" destId="{1EF0C5A1-1D5B-4BEE-B499-572BF93891E4}" srcOrd="5" destOrd="0" presId="urn:microsoft.com/office/officeart/2005/8/layout/vList2"/>
    <dgm:cxn modelId="{35D6236D-6E16-4D3E-8C29-6736979BA65A}" type="presParOf" srcId="{4B7DF646-186A-4BB9-9413-8C14AFCA932C}" destId="{EED10153-F464-4CFE-BEB1-B42C8102CD3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dirty="0" smtClean="0">
              <a:solidFill>
                <a:schemeClr val="bg1"/>
              </a:solidFill>
            </a:rPr>
            <a:t>JDK 1.8</a:t>
          </a:r>
          <a:r>
            <a:rPr lang="zh-CN" altLang="zh-CN" sz="1800" dirty="0" smtClean="0">
              <a:solidFill>
                <a:schemeClr val="bg1"/>
              </a:solidFill>
            </a:rPr>
            <a:t>以上，所有节点版本一致</a:t>
          </a:r>
          <a:endParaRPr lang="zh-CN" altLang="en-US" sz="1800" dirty="0">
            <a:solidFill>
              <a:schemeClr val="bg1"/>
            </a:solidFill>
          </a:endParaRPr>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7CF00327-B3F8-4633-9804-8129A49BA21C}">
      <dgm:prSet custT="1"/>
      <dgm:spPr/>
      <dgm:t>
        <a:bodyPr/>
        <a:lstStyle/>
        <a:p>
          <a:r>
            <a:rPr lang="zh-CN" altLang="zh-CN" sz="1800" dirty="0" smtClean="0">
              <a:solidFill>
                <a:schemeClr val="bg1"/>
              </a:solidFill>
            </a:rPr>
            <a:t>比较耗系统资源</a:t>
          </a:r>
          <a:endParaRPr lang="zh-CN" altLang="en-US" sz="1800" dirty="0" smtClean="0">
            <a:solidFill>
              <a:schemeClr val="bg1"/>
            </a:solidFill>
          </a:endParaRPr>
        </a:p>
      </dgm:t>
    </dgm:pt>
    <dgm:pt modelId="{DB744F6B-481A-4AA7-9977-2865AD7AC687}" type="parTrans" cxnId="{6FABE2CB-B70D-49FB-9C1E-9C519F8CC322}">
      <dgm:prSet/>
      <dgm:spPr/>
      <dgm:t>
        <a:bodyPr/>
        <a:lstStyle/>
        <a:p>
          <a:endParaRPr lang="zh-CN" altLang="en-US"/>
        </a:p>
      </dgm:t>
    </dgm:pt>
    <dgm:pt modelId="{9BC96C4E-859F-41A7-A107-EC899FD225A3}" type="sibTrans" cxnId="{6FABE2CB-B70D-49FB-9C1E-9C519F8CC322}">
      <dgm:prSet/>
      <dgm:spPr/>
      <dgm:t>
        <a:bodyPr/>
        <a:lstStyle/>
        <a:p>
          <a:endParaRPr lang="zh-CN" altLang="en-US"/>
        </a:p>
      </dgm:t>
    </dgm:pt>
    <dgm:pt modelId="{545321D7-C79B-4FC7-AFD8-0E8C1D1295CA}">
      <dgm:prSet custT="1"/>
      <dgm:spPr/>
      <dgm:t>
        <a:bodyPr/>
        <a:lstStyle/>
        <a:p>
          <a:r>
            <a:rPr lang="zh-CN" altLang="zh-CN" sz="1800" dirty="0" smtClean="0">
              <a:solidFill>
                <a:schemeClr val="bg1"/>
              </a:solidFill>
            </a:rPr>
            <a:t>缺少经验</a:t>
          </a:r>
          <a:r>
            <a:rPr lang="zh-CN" altLang="en-US" sz="1800" dirty="0" smtClean="0">
              <a:solidFill>
                <a:schemeClr val="bg1"/>
              </a:solidFill>
            </a:rPr>
            <a:t>，尤其是规模大之后</a:t>
          </a:r>
        </a:p>
      </dgm:t>
    </dgm:pt>
    <dgm:pt modelId="{61DDCF9D-A613-41A3-AF96-91D2DC66EC9A}" type="parTrans" cxnId="{32391CB4-4AEA-430C-8FD7-F74AE76200B3}">
      <dgm:prSet/>
      <dgm:spPr/>
      <dgm:t>
        <a:bodyPr/>
        <a:lstStyle/>
        <a:p>
          <a:endParaRPr lang="zh-CN" altLang="en-US"/>
        </a:p>
      </dgm:t>
    </dgm:pt>
    <dgm:pt modelId="{E8625B06-90AB-4190-B348-DA587F552EAC}" type="sibTrans" cxnId="{32391CB4-4AEA-430C-8FD7-F74AE76200B3}">
      <dgm:prSet/>
      <dgm:spPr/>
      <dgm:t>
        <a:bodyPr/>
        <a:lstStyle/>
        <a:p>
          <a:endParaRPr lang="zh-CN" altLang="en-US"/>
        </a:p>
      </dgm:t>
    </dgm:pt>
    <dgm:pt modelId="{72084C27-D6BC-47FB-A21C-4EBD7CFF22DC}">
      <dgm:prSet phldrT="[文本]" custT="1"/>
      <dgm:spPr/>
      <dgm:t>
        <a:bodyPr/>
        <a:lstStyle/>
        <a:p>
          <a:r>
            <a:rPr lang="zh-CN" altLang="en-US" sz="1800" dirty="0" smtClean="0">
              <a:solidFill>
                <a:schemeClr val="bg1"/>
              </a:solidFill>
            </a:rPr>
            <a:t>运维成本高：优化、稳定性等人力、时间成本</a:t>
          </a:r>
          <a:endParaRPr lang="zh-CN" altLang="en-US" sz="1800" dirty="0">
            <a:solidFill>
              <a:schemeClr val="bg1"/>
            </a:solidFill>
          </a:endParaRPr>
        </a:p>
      </dgm:t>
    </dgm:pt>
    <dgm:pt modelId="{4B621A36-858D-4F41-BC7B-C6E485EDD017}" type="parTrans" cxnId="{C5E89170-D755-4D39-8818-F7D4D34F6698}">
      <dgm:prSet/>
      <dgm:spPr/>
      <dgm:t>
        <a:bodyPr/>
        <a:lstStyle/>
        <a:p>
          <a:endParaRPr lang="zh-CN" altLang="en-US"/>
        </a:p>
      </dgm:t>
    </dgm:pt>
    <dgm:pt modelId="{C6D7BC9A-6B55-4BD2-9612-4269D7F8CF8F}" type="sibTrans" cxnId="{C5E89170-D755-4D39-8818-F7D4D34F6698}">
      <dgm:prSet/>
      <dgm:spPr/>
      <dgm:t>
        <a:bodyPr/>
        <a:lstStyle/>
        <a:p>
          <a:endParaRPr lang="zh-CN" altLang="en-US"/>
        </a:p>
      </dgm:t>
    </dgm:pt>
    <dgm:pt modelId="{971B1B3E-ED0F-489A-BF33-018F0CB32620}">
      <dgm:prSet custT="1"/>
      <dgm:spPr/>
      <dgm:t>
        <a:bodyPr/>
        <a:lstStyle/>
        <a:p>
          <a:r>
            <a:rPr lang="zh-CN" altLang="en-US" sz="1800" dirty="0" smtClean="0">
              <a:solidFill>
                <a:schemeClr val="bg1"/>
              </a:solidFill>
            </a:rPr>
            <a:t>很多功能需要付费，开源插件仅满足基本需求</a:t>
          </a:r>
        </a:p>
      </dgm:t>
    </dgm:pt>
    <dgm:pt modelId="{C10263CE-D111-464C-8C9C-39CF28BE15A7}" type="parTrans" cxnId="{7E9CC652-DC34-4CF4-86FC-FC3F4B8DB24B}">
      <dgm:prSet/>
      <dgm:spPr/>
      <dgm:t>
        <a:bodyPr/>
        <a:lstStyle/>
        <a:p>
          <a:endParaRPr lang="zh-CN" altLang="en-US"/>
        </a:p>
      </dgm:t>
    </dgm:pt>
    <dgm:pt modelId="{536B35ED-BD46-47A3-9CF4-606E3BA6BCD8}" type="sibTrans" cxnId="{7E9CC652-DC34-4CF4-86FC-FC3F4B8DB24B}">
      <dgm:prSet/>
      <dgm:spPr/>
      <dgm:t>
        <a:bodyPr/>
        <a:lstStyle/>
        <a:p>
          <a:endParaRPr lang="zh-CN" altLang="en-US"/>
        </a:p>
      </dgm:t>
    </dgm:pt>
    <dgm:pt modelId="{779E598B-22F7-4961-B603-E772D3FA8034}">
      <dgm:prSet custT="1"/>
      <dgm:spPr/>
      <dgm:t>
        <a:bodyPr/>
        <a:lstStyle/>
        <a:p>
          <a:r>
            <a:rPr lang="zh-CN" altLang="en-US" sz="1800" b="1" dirty="0" smtClean="0">
              <a:solidFill>
                <a:srgbClr val="FF0000"/>
              </a:solidFill>
            </a:rPr>
            <a:t>版本帝</a:t>
          </a:r>
        </a:p>
      </dgm:t>
    </dgm:pt>
    <dgm:pt modelId="{1CB8D133-2C9C-477F-9F54-B3D61CCC2B85}" type="parTrans" cxnId="{70C0A74E-DCAB-42F2-9106-45F8AD0243D6}">
      <dgm:prSet/>
      <dgm:spPr/>
      <dgm:t>
        <a:bodyPr/>
        <a:lstStyle/>
        <a:p>
          <a:endParaRPr lang="zh-CN" altLang="en-US"/>
        </a:p>
      </dgm:t>
    </dgm:pt>
    <dgm:pt modelId="{2B8DCC6A-BC85-4298-B277-BC0CA0F87DA9}" type="sibTrans" cxnId="{70C0A74E-DCAB-42F2-9106-45F8AD0243D6}">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1553A4D2-6787-4928-843F-8E67FC262EB5}" type="pres">
      <dgm:prSet presAssocID="{72084C27-D6BC-47FB-A21C-4EBD7CFF22DC}" presName="parentText" presStyleLbl="node1" presStyleIdx="0" presStyleCnt="6">
        <dgm:presLayoutVars>
          <dgm:chMax val="0"/>
          <dgm:bulletEnabled val="1"/>
        </dgm:presLayoutVars>
      </dgm:prSet>
      <dgm:spPr/>
      <dgm:t>
        <a:bodyPr/>
        <a:lstStyle/>
        <a:p>
          <a:endParaRPr lang="zh-CN" altLang="en-US"/>
        </a:p>
      </dgm:t>
    </dgm:pt>
    <dgm:pt modelId="{F167B5F6-487B-4E62-99F6-DE34C99F4BD3}" type="pres">
      <dgm:prSet presAssocID="{C6D7BC9A-6B55-4BD2-9612-4269D7F8CF8F}" presName="spacer" presStyleCnt="0"/>
      <dgm:spPr/>
    </dgm:pt>
    <dgm:pt modelId="{3B7792CD-693F-41BB-8F49-56DCF4674431}" type="pres">
      <dgm:prSet presAssocID="{170FB0FB-49C2-4A0A-AF60-12B2BB18C383}" presName="parentText" presStyleLbl="node1" presStyleIdx="1" presStyleCnt="6">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B922128C-878E-40B5-9E45-7DE1AE4AEA7A}" type="pres">
      <dgm:prSet presAssocID="{7CF00327-B3F8-4633-9804-8129A49BA21C}" presName="parentText" presStyleLbl="node1" presStyleIdx="2" presStyleCnt="6">
        <dgm:presLayoutVars>
          <dgm:chMax val="0"/>
          <dgm:bulletEnabled val="1"/>
        </dgm:presLayoutVars>
      </dgm:prSet>
      <dgm:spPr/>
      <dgm:t>
        <a:bodyPr/>
        <a:lstStyle/>
        <a:p>
          <a:endParaRPr lang="zh-CN" altLang="en-US"/>
        </a:p>
      </dgm:t>
    </dgm:pt>
    <dgm:pt modelId="{1EF0C5A1-1D5B-4BEE-B499-572BF93891E4}" type="pres">
      <dgm:prSet presAssocID="{9BC96C4E-859F-41A7-A107-EC899FD225A3}" presName="spacer" presStyleCnt="0"/>
      <dgm:spPr/>
    </dgm:pt>
    <dgm:pt modelId="{EED10153-F464-4CFE-BEB1-B42C8102CD32}" type="pres">
      <dgm:prSet presAssocID="{545321D7-C79B-4FC7-AFD8-0E8C1D1295CA}" presName="parentText" presStyleLbl="node1" presStyleIdx="3" presStyleCnt="6">
        <dgm:presLayoutVars>
          <dgm:chMax val="0"/>
          <dgm:bulletEnabled val="1"/>
        </dgm:presLayoutVars>
      </dgm:prSet>
      <dgm:spPr/>
      <dgm:t>
        <a:bodyPr/>
        <a:lstStyle/>
        <a:p>
          <a:endParaRPr lang="zh-CN" altLang="en-US"/>
        </a:p>
      </dgm:t>
    </dgm:pt>
    <dgm:pt modelId="{99390BDF-CAB3-4BD0-8C64-6C99DF0F32CA}" type="pres">
      <dgm:prSet presAssocID="{E8625B06-90AB-4190-B348-DA587F552EAC}" presName="spacer" presStyleCnt="0"/>
      <dgm:spPr/>
    </dgm:pt>
    <dgm:pt modelId="{BC931218-EC01-42F0-BB17-168D4A16E10C}" type="pres">
      <dgm:prSet presAssocID="{971B1B3E-ED0F-489A-BF33-018F0CB32620}" presName="parentText" presStyleLbl="node1" presStyleIdx="4" presStyleCnt="6">
        <dgm:presLayoutVars>
          <dgm:chMax val="0"/>
          <dgm:bulletEnabled val="1"/>
        </dgm:presLayoutVars>
      </dgm:prSet>
      <dgm:spPr/>
      <dgm:t>
        <a:bodyPr/>
        <a:lstStyle/>
        <a:p>
          <a:endParaRPr lang="zh-CN" altLang="en-US"/>
        </a:p>
      </dgm:t>
    </dgm:pt>
    <dgm:pt modelId="{9E372775-CE72-4D15-AA86-BAC2816A91F1}" type="pres">
      <dgm:prSet presAssocID="{536B35ED-BD46-47A3-9CF4-606E3BA6BCD8}" presName="spacer" presStyleCnt="0"/>
      <dgm:spPr/>
    </dgm:pt>
    <dgm:pt modelId="{07D292FC-98F2-48E6-A484-E19E3EF95644}" type="pres">
      <dgm:prSet presAssocID="{779E598B-22F7-4961-B603-E772D3FA8034}" presName="parentText" presStyleLbl="node1" presStyleIdx="5" presStyleCnt="6">
        <dgm:presLayoutVars>
          <dgm:chMax val="0"/>
          <dgm:bulletEnabled val="1"/>
        </dgm:presLayoutVars>
      </dgm:prSet>
      <dgm:spPr/>
      <dgm:t>
        <a:bodyPr/>
        <a:lstStyle/>
        <a:p>
          <a:endParaRPr lang="zh-CN" altLang="en-US"/>
        </a:p>
      </dgm:t>
    </dgm:pt>
  </dgm:ptLst>
  <dgm:cxnLst>
    <dgm:cxn modelId="{70C0A74E-DCAB-42F2-9106-45F8AD0243D6}" srcId="{5532EA0C-AA91-42A7-AC2F-122CD30D0EE3}" destId="{779E598B-22F7-4961-B603-E772D3FA8034}" srcOrd="5" destOrd="0" parTransId="{1CB8D133-2C9C-477F-9F54-B3D61CCC2B85}" sibTransId="{2B8DCC6A-BC85-4298-B277-BC0CA0F87DA9}"/>
    <dgm:cxn modelId="{AA1B90AA-D26E-4CCC-908D-97BDCBEF95EB}" type="presOf" srcId="{170FB0FB-49C2-4A0A-AF60-12B2BB18C383}" destId="{3B7792CD-693F-41BB-8F49-56DCF4674431}" srcOrd="0" destOrd="0" presId="urn:microsoft.com/office/officeart/2005/8/layout/vList2"/>
    <dgm:cxn modelId="{6E274E1C-E6F1-4CC8-87E8-5BAD39731B2F}" type="presOf" srcId="{545321D7-C79B-4FC7-AFD8-0E8C1D1295CA}" destId="{EED10153-F464-4CFE-BEB1-B42C8102CD32}" srcOrd="0" destOrd="0" presId="urn:microsoft.com/office/officeart/2005/8/layout/vList2"/>
    <dgm:cxn modelId="{9322D690-20BF-4619-BEC7-5DF0C16B7D4E}" type="presOf" srcId="{72084C27-D6BC-47FB-A21C-4EBD7CFF22DC}" destId="{1553A4D2-6787-4928-843F-8E67FC262EB5}" srcOrd="0" destOrd="0" presId="urn:microsoft.com/office/officeart/2005/8/layout/vList2"/>
    <dgm:cxn modelId="{6FABE2CB-B70D-49FB-9C1E-9C519F8CC322}" srcId="{5532EA0C-AA91-42A7-AC2F-122CD30D0EE3}" destId="{7CF00327-B3F8-4633-9804-8129A49BA21C}" srcOrd="2" destOrd="0" parTransId="{DB744F6B-481A-4AA7-9977-2865AD7AC687}" sibTransId="{9BC96C4E-859F-41A7-A107-EC899FD225A3}"/>
    <dgm:cxn modelId="{835C5842-A0E1-4753-87F4-55544CC633B3}" type="presOf" srcId="{971B1B3E-ED0F-489A-BF33-018F0CB32620}" destId="{BC931218-EC01-42F0-BB17-168D4A16E10C}" srcOrd="0" destOrd="0" presId="urn:microsoft.com/office/officeart/2005/8/layout/vList2"/>
    <dgm:cxn modelId="{B97D650A-8414-433A-8921-EF7493079B0E}" srcId="{5532EA0C-AA91-42A7-AC2F-122CD30D0EE3}" destId="{170FB0FB-49C2-4A0A-AF60-12B2BB18C383}" srcOrd="1" destOrd="0" parTransId="{416B3701-B783-4366-B49C-9DB5583FB215}" sibTransId="{C7370154-6728-417A-A2AD-8C4648A9D4A8}"/>
    <dgm:cxn modelId="{7E9CC652-DC34-4CF4-86FC-FC3F4B8DB24B}" srcId="{5532EA0C-AA91-42A7-AC2F-122CD30D0EE3}" destId="{971B1B3E-ED0F-489A-BF33-018F0CB32620}" srcOrd="4" destOrd="0" parTransId="{C10263CE-D111-464C-8C9C-39CF28BE15A7}" sibTransId="{536B35ED-BD46-47A3-9CF4-606E3BA6BCD8}"/>
    <dgm:cxn modelId="{C5E89170-D755-4D39-8818-F7D4D34F6698}" srcId="{5532EA0C-AA91-42A7-AC2F-122CD30D0EE3}" destId="{72084C27-D6BC-47FB-A21C-4EBD7CFF22DC}" srcOrd="0" destOrd="0" parTransId="{4B621A36-858D-4F41-BC7B-C6E485EDD017}" sibTransId="{C6D7BC9A-6B55-4BD2-9612-4269D7F8CF8F}"/>
    <dgm:cxn modelId="{8348B7D9-49FA-4067-93A7-ED11FD6A3D88}" type="presOf" srcId="{7CF00327-B3F8-4633-9804-8129A49BA21C}" destId="{B922128C-878E-40B5-9E45-7DE1AE4AEA7A}" srcOrd="0" destOrd="0" presId="urn:microsoft.com/office/officeart/2005/8/layout/vList2"/>
    <dgm:cxn modelId="{8969D43E-5C82-447D-A6CC-C04A49413893}" type="presOf" srcId="{779E598B-22F7-4961-B603-E772D3FA8034}" destId="{07D292FC-98F2-48E6-A484-E19E3EF95644}" srcOrd="0" destOrd="0" presId="urn:microsoft.com/office/officeart/2005/8/layout/vList2"/>
    <dgm:cxn modelId="{32391CB4-4AEA-430C-8FD7-F74AE76200B3}" srcId="{5532EA0C-AA91-42A7-AC2F-122CD30D0EE3}" destId="{545321D7-C79B-4FC7-AFD8-0E8C1D1295CA}" srcOrd="3" destOrd="0" parTransId="{61DDCF9D-A613-41A3-AF96-91D2DC66EC9A}" sibTransId="{E8625B06-90AB-4190-B348-DA587F552EAC}"/>
    <dgm:cxn modelId="{8D002C8A-7E46-4BAD-9649-8BCB21A52147}" type="presOf" srcId="{5532EA0C-AA91-42A7-AC2F-122CD30D0EE3}" destId="{4B7DF646-186A-4BB9-9413-8C14AFCA932C}" srcOrd="0" destOrd="0" presId="urn:microsoft.com/office/officeart/2005/8/layout/vList2"/>
    <dgm:cxn modelId="{0B6F28E0-68CF-4615-931D-3C6BECFA984C}" type="presParOf" srcId="{4B7DF646-186A-4BB9-9413-8C14AFCA932C}" destId="{1553A4D2-6787-4928-843F-8E67FC262EB5}" srcOrd="0" destOrd="0" presId="urn:microsoft.com/office/officeart/2005/8/layout/vList2"/>
    <dgm:cxn modelId="{697296F6-1505-40A3-91CC-2C1F817D00A3}" type="presParOf" srcId="{4B7DF646-186A-4BB9-9413-8C14AFCA932C}" destId="{F167B5F6-487B-4E62-99F6-DE34C99F4BD3}" srcOrd="1" destOrd="0" presId="urn:microsoft.com/office/officeart/2005/8/layout/vList2"/>
    <dgm:cxn modelId="{78958AEE-AD3D-4D0F-B906-98A17284C3EF}" type="presParOf" srcId="{4B7DF646-186A-4BB9-9413-8C14AFCA932C}" destId="{3B7792CD-693F-41BB-8F49-56DCF4674431}" srcOrd="2" destOrd="0" presId="urn:microsoft.com/office/officeart/2005/8/layout/vList2"/>
    <dgm:cxn modelId="{E7E75811-4BA5-4449-918B-565B8367B447}" type="presParOf" srcId="{4B7DF646-186A-4BB9-9413-8C14AFCA932C}" destId="{85421F63-64C3-4B66-915F-B0E66C160528}" srcOrd="3" destOrd="0" presId="urn:microsoft.com/office/officeart/2005/8/layout/vList2"/>
    <dgm:cxn modelId="{634B6254-8BB0-4EF7-A3BA-50516C3869EC}" type="presParOf" srcId="{4B7DF646-186A-4BB9-9413-8C14AFCA932C}" destId="{B922128C-878E-40B5-9E45-7DE1AE4AEA7A}" srcOrd="4" destOrd="0" presId="urn:microsoft.com/office/officeart/2005/8/layout/vList2"/>
    <dgm:cxn modelId="{F269CAF1-9112-4F01-B4CB-22B5C0EF1611}" type="presParOf" srcId="{4B7DF646-186A-4BB9-9413-8C14AFCA932C}" destId="{1EF0C5A1-1D5B-4BEE-B499-572BF93891E4}" srcOrd="5" destOrd="0" presId="urn:microsoft.com/office/officeart/2005/8/layout/vList2"/>
    <dgm:cxn modelId="{61D95095-2CC6-4EE7-B994-4CE2CB034CE2}" type="presParOf" srcId="{4B7DF646-186A-4BB9-9413-8C14AFCA932C}" destId="{EED10153-F464-4CFE-BEB1-B42C8102CD32}" srcOrd="6" destOrd="0" presId="urn:microsoft.com/office/officeart/2005/8/layout/vList2"/>
    <dgm:cxn modelId="{B5D55D71-7EC0-4128-939C-02C7691DD249}" type="presParOf" srcId="{4B7DF646-186A-4BB9-9413-8C14AFCA932C}" destId="{99390BDF-CAB3-4BD0-8C64-6C99DF0F32CA}" srcOrd="7" destOrd="0" presId="urn:microsoft.com/office/officeart/2005/8/layout/vList2"/>
    <dgm:cxn modelId="{A36DCADE-32D0-4374-81CB-C02EF1C05D8A}" type="presParOf" srcId="{4B7DF646-186A-4BB9-9413-8C14AFCA932C}" destId="{BC931218-EC01-42F0-BB17-168D4A16E10C}" srcOrd="8" destOrd="0" presId="urn:microsoft.com/office/officeart/2005/8/layout/vList2"/>
    <dgm:cxn modelId="{B3DF4E6D-A49C-4284-A6F0-9F6614BF5E22}" type="presParOf" srcId="{4B7DF646-186A-4BB9-9413-8C14AFCA932C}" destId="{9E372775-CE72-4D15-AA86-BAC2816A91F1}" srcOrd="9" destOrd="0" presId="urn:microsoft.com/office/officeart/2005/8/layout/vList2"/>
    <dgm:cxn modelId="{DBC3733D-33D8-48C8-B21D-390C7161E1A3}" type="presParOf" srcId="{4B7DF646-186A-4BB9-9413-8C14AFCA932C}" destId="{07D292FC-98F2-48E6-A484-E19E3EF9564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b="0" i="0" dirty="0" smtClean="0"/>
            <a:t>基于 </a:t>
          </a:r>
          <a:r>
            <a:rPr lang="en-US" sz="1800" b="0" i="0" dirty="0" smtClean="0"/>
            <a:t>Apache </a:t>
          </a:r>
          <a:r>
            <a:rPr lang="en-US" sz="1800" b="0" i="0" dirty="0" err="1" smtClean="0"/>
            <a:t>Lucene</a:t>
          </a:r>
          <a:r>
            <a:rPr lang="en-US" sz="1800" b="0" i="0" dirty="0" smtClean="0"/>
            <a:t> </a:t>
          </a:r>
          <a:r>
            <a:rPr lang="zh-CN" altLang="en-US" sz="1800" b="0" i="0" dirty="0" smtClean="0"/>
            <a:t>的开源搜索引擎</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b="0" dirty="0" smtClean="0">
              <a:solidFill>
                <a:schemeClr val="bg1"/>
              </a:solidFill>
            </a:rPr>
            <a:t>迄今为止最先进、性能最好、功能最全的搜索引擎库</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21E11522-3EF1-44E6-9B8D-7003C0429CEB}">
      <dgm:prSet phldrT="[文本]" custT="1"/>
      <dgm:spPr/>
      <dgm:t>
        <a:bodyPr/>
        <a:lstStyle/>
        <a:p>
          <a:r>
            <a:rPr lang="zh-CN" altLang="en-US" sz="1800" b="0" i="0" dirty="0" smtClean="0"/>
            <a:t>使用</a:t>
          </a:r>
          <a:r>
            <a:rPr lang="en-US" sz="1800" b="0" i="0" dirty="0" smtClean="0"/>
            <a:t>Java</a:t>
          </a:r>
          <a:r>
            <a:rPr lang="zh-CN" altLang="en-US" sz="1800" b="0" i="0" dirty="0" smtClean="0"/>
            <a:t>开发</a:t>
          </a:r>
          <a:endParaRPr lang="zh-CN" altLang="en-US" sz="1800" b="0" dirty="0"/>
        </a:p>
      </dgm:t>
    </dgm:pt>
    <dgm:pt modelId="{80CA5D23-470A-4344-8965-AF8E5EFAD135}" type="parTrans" cxnId="{12D6E047-A94E-4020-A824-55B31D315AD3}">
      <dgm:prSet/>
      <dgm:spPr/>
      <dgm:t>
        <a:bodyPr/>
        <a:lstStyle/>
        <a:p>
          <a:endParaRPr lang="zh-CN" altLang="en-US" sz="1200"/>
        </a:p>
      </dgm:t>
    </dgm:pt>
    <dgm:pt modelId="{95878C7C-9B99-402D-A202-156963C6FF93}" type="sibTrans" cxnId="{12D6E047-A94E-4020-A824-55B31D315AD3}">
      <dgm:prSet/>
      <dgm:spPr/>
      <dgm:t>
        <a:bodyPr/>
        <a:lstStyle/>
        <a:p>
          <a:endParaRPr lang="zh-CN" altLang="en-US" sz="1200"/>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3">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92B9F453-6FCF-4016-B319-68CC4BE7C4F3}" type="pres">
      <dgm:prSet presAssocID="{21E11522-3EF1-44E6-9B8D-7003C0429CEB}" presName="parentText" presStyleLbl="node1" presStyleIdx="2" presStyleCnt="3">
        <dgm:presLayoutVars>
          <dgm:chMax val="0"/>
          <dgm:bulletEnabled val="1"/>
        </dgm:presLayoutVars>
      </dgm:prSet>
      <dgm:spPr/>
      <dgm:t>
        <a:bodyPr/>
        <a:lstStyle/>
        <a:p>
          <a:endParaRPr lang="zh-CN" altLang="en-US"/>
        </a:p>
      </dgm:t>
    </dgm:pt>
  </dgm:ptLst>
  <dgm:cxnLst>
    <dgm:cxn modelId="{222CB158-C015-43CF-AF79-398C289A0B14}" type="presOf" srcId="{1E2B6BA6-0BC0-4B6B-B08E-FC6FC77143C1}" destId="{075416BC-B0BE-4DDA-97A7-7750F57053CB}"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4C0AF5E5-4455-4A26-B223-7F3E09FCAC9B}" type="presOf" srcId="{21E11522-3EF1-44E6-9B8D-7003C0429CEB}" destId="{92B9F453-6FCF-4016-B319-68CC4BE7C4F3}" srcOrd="0" destOrd="0" presId="urn:microsoft.com/office/officeart/2005/8/layout/vList2"/>
    <dgm:cxn modelId="{ED3F88E0-9FA0-4F37-B015-010B887A5B05}" type="presOf" srcId="{170FB0FB-49C2-4A0A-AF60-12B2BB18C383}" destId="{3B7792CD-693F-41BB-8F49-56DCF4674431}" srcOrd="0" destOrd="0" presId="urn:microsoft.com/office/officeart/2005/8/layout/vList2"/>
    <dgm:cxn modelId="{544D2EB1-5BB0-4804-9328-1817D594BE6B}" srcId="{5532EA0C-AA91-42A7-AC2F-122CD30D0EE3}" destId="{1E2B6BA6-0BC0-4B6B-B08E-FC6FC77143C1}" srcOrd="1" destOrd="0" parTransId="{B8EAD8E8-23F3-4223-9866-32B2A5071701}" sibTransId="{21D99D71-F14B-4C83-9B3A-A49E5175BF05}"/>
    <dgm:cxn modelId="{E81D6E8E-8A95-4FB9-8F83-DC6FA5247D30}" type="presOf" srcId="{5532EA0C-AA91-42A7-AC2F-122CD30D0EE3}" destId="{4B7DF646-186A-4BB9-9413-8C14AFCA932C}" srcOrd="0" destOrd="0" presId="urn:microsoft.com/office/officeart/2005/8/layout/vList2"/>
    <dgm:cxn modelId="{12D6E047-A94E-4020-A824-55B31D315AD3}" srcId="{5532EA0C-AA91-42A7-AC2F-122CD30D0EE3}" destId="{21E11522-3EF1-44E6-9B8D-7003C0429CEB}" srcOrd="2" destOrd="0" parTransId="{80CA5D23-470A-4344-8965-AF8E5EFAD135}" sibTransId="{95878C7C-9B99-402D-A202-156963C6FF93}"/>
    <dgm:cxn modelId="{5D1C5F1D-E99D-4A1E-AE56-08A0B4666FE0}" type="presParOf" srcId="{4B7DF646-186A-4BB9-9413-8C14AFCA932C}" destId="{3B7792CD-693F-41BB-8F49-56DCF4674431}" srcOrd="0" destOrd="0" presId="urn:microsoft.com/office/officeart/2005/8/layout/vList2"/>
    <dgm:cxn modelId="{A9E17FB1-C192-43AB-8D6A-52A0A07C3BF2}" type="presParOf" srcId="{4B7DF646-186A-4BB9-9413-8C14AFCA932C}" destId="{85421F63-64C3-4B66-915F-B0E66C160528}" srcOrd="1" destOrd="0" presId="urn:microsoft.com/office/officeart/2005/8/layout/vList2"/>
    <dgm:cxn modelId="{4DBFD7BA-3EF1-4D35-ABA1-396B1346C007}" type="presParOf" srcId="{4B7DF646-186A-4BB9-9413-8C14AFCA932C}" destId="{075416BC-B0BE-4DDA-97A7-7750F57053CB}" srcOrd="2" destOrd="0" presId="urn:microsoft.com/office/officeart/2005/8/layout/vList2"/>
    <dgm:cxn modelId="{F0146D2D-B27D-4DAE-8C58-7B7863EC7C26}" type="presParOf" srcId="{4B7DF646-186A-4BB9-9413-8C14AFCA932C}" destId="{B70A4F6B-F679-4C20-A59D-EAF1046FBC58}" srcOrd="3" destOrd="0" presId="urn:microsoft.com/office/officeart/2005/8/layout/vList2"/>
    <dgm:cxn modelId="{67C71112-4847-4952-8EA9-037951E53A2D}" type="presParOf" srcId="{4B7DF646-186A-4BB9-9413-8C14AFCA932C}" destId="{92B9F453-6FCF-4016-B319-68CC4BE7C4F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b="0" i="0" dirty="0" smtClean="0"/>
            <a:t>实时分布式搜索和分析引擎</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b="0" dirty="0" smtClean="0">
              <a:solidFill>
                <a:schemeClr val="bg1"/>
              </a:solidFill>
            </a:rPr>
            <a:t>鼓励你浏览和利用你的数据，而不是烂在那里</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21E11522-3EF1-44E6-9B8D-7003C0429CEB}">
      <dgm:prSet phldrT="[文本]" custT="1"/>
      <dgm:spPr/>
      <dgm:t>
        <a:bodyPr/>
        <a:lstStyle/>
        <a:p>
          <a:r>
            <a:rPr lang="zh-CN" altLang="en-US" sz="1800" b="0" i="0" dirty="0" smtClean="0"/>
            <a:t>提供良好的</a:t>
          </a:r>
          <a:r>
            <a:rPr lang="en-US" altLang="en-US" sz="1800" b="0" i="0" dirty="0" err="1" smtClean="0"/>
            <a:t>RESTful</a:t>
          </a:r>
          <a:r>
            <a:rPr lang="en-US" altLang="en-US" sz="1800" b="0" i="0" dirty="0" smtClean="0"/>
            <a:t> API</a:t>
          </a:r>
          <a:endParaRPr lang="zh-CN" altLang="en-US" sz="1800" b="0" dirty="0"/>
        </a:p>
      </dgm:t>
    </dgm:pt>
    <dgm:pt modelId="{80CA5D23-470A-4344-8965-AF8E5EFAD135}" type="parTrans" cxnId="{12D6E047-A94E-4020-A824-55B31D315AD3}">
      <dgm:prSet/>
      <dgm:spPr/>
      <dgm:t>
        <a:bodyPr/>
        <a:lstStyle/>
        <a:p>
          <a:endParaRPr lang="zh-CN" altLang="en-US" sz="1200"/>
        </a:p>
      </dgm:t>
    </dgm:pt>
    <dgm:pt modelId="{95878C7C-9B99-402D-A202-156963C6FF93}" type="sibTrans" cxnId="{12D6E047-A94E-4020-A824-55B31D315AD3}">
      <dgm:prSet/>
      <dgm:spPr/>
      <dgm:t>
        <a:bodyPr/>
        <a:lstStyle/>
        <a:p>
          <a:endParaRPr lang="zh-CN" altLang="en-US" sz="1200"/>
        </a:p>
      </dgm:t>
    </dgm:pt>
    <dgm:pt modelId="{6F9DF00B-E688-417D-9E94-B6A822324B15}">
      <dgm:prSet phldrT="[文本]" custT="1"/>
      <dgm:spPr/>
      <dgm:t>
        <a:bodyPr/>
        <a:lstStyle/>
        <a:p>
          <a:r>
            <a:rPr lang="zh-CN" altLang="en-US" sz="1800" b="0" i="0" dirty="0" smtClean="0"/>
            <a:t>可以扩展到上千台服务器，处理</a:t>
          </a:r>
          <a:r>
            <a:rPr lang="en-US" altLang="zh-CN" sz="1800" b="0" i="0" dirty="0" smtClean="0"/>
            <a:t>PB</a:t>
          </a:r>
          <a:r>
            <a:rPr lang="zh-CN" altLang="en-US" sz="1800" b="0" i="0" dirty="0" smtClean="0"/>
            <a:t>级结构化或非结构化数据</a:t>
          </a:r>
          <a:endParaRPr lang="zh-CN" altLang="en-US" sz="1800" b="0" dirty="0"/>
        </a:p>
      </dgm:t>
    </dgm:pt>
    <dgm:pt modelId="{F4B5CC26-F4AA-454E-8109-9F7F0D91B025}" type="parTrans" cxnId="{B53ED750-B31C-4414-B8EE-FAF3AAA4E007}">
      <dgm:prSet/>
      <dgm:spPr/>
      <dgm:t>
        <a:bodyPr/>
        <a:lstStyle/>
        <a:p>
          <a:endParaRPr lang="zh-CN" altLang="en-US"/>
        </a:p>
      </dgm:t>
    </dgm:pt>
    <dgm:pt modelId="{76470331-97F5-4E81-BCA3-7617239C9497}" type="sibTrans" cxnId="{B53ED750-B31C-4414-B8EE-FAF3AAA4E007}">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4">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4">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92B9F453-6FCF-4016-B319-68CC4BE7C4F3}" type="pres">
      <dgm:prSet presAssocID="{21E11522-3EF1-44E6-9B8D-7003C0429CEB}" presName="parentText" presStyleLbl="node1" presStyleIdx="2" presStyleCnt="4">
        <dgm:presLayoutVars>
          <dgm:chMax val="0"/>
          <dgm:bulletEnabled val="1"/>
        </dgm:presLayoutVars>
      </dgm:prSet>
      <dgm:spPr/>
      <dgm:t>
        <a:bodyPr/>
        <a:lstStyle/>
        <a:p>
          <a:endParaRPr lang="zh-CN" altLang="en-US"/>
        </a:p>
      </dgm:t>
    </dgm:pt>
    <dgm:pt modelId="{F3C0C651-EFF6-42B2-8334-8B8BD42C4FAE}" type="pres">
      <dgm:prSet presAssocID="{95878C7C-9B99-402D-A202-156963C6FF93}" presName="spacer" presStyleCnt="0"/>
      <dgm:spPr/>
    </dgm:pt>
    <dgm:pt modelId="{C4CF3896-D921-4E6A-8940-F4C65912F2A6}" type="pres">
      <dgm:prSet presAssocID="{6F9DF00B-E688-417D-9E94-B6A822324B15}" presName="parentText" presStyleLbl="node1" presStyleIdx="3" presStyleCnt="4">
        <dgm:presLayoutVars>
          <dgm:chMax val="0"/>
          <dgm:bulletEnabled val="1"/>
        </dgm:presLayoutVars>
      </dgm:prSet>
      <dgm:spPr/>
      <dgm:t>
        <a:bodyPr/>
        <a:lstStyle/>
        <a:p>
          <a:endParaRPr lang="zh-CN" altLang="en-US"/>
        </a:p>
      </dgm:t>
    </dgm:pt>
  </dgm:ptLst>
  <dgm:cxnLst>
    <dgm:cxn modelId="{18D77669-719F-4B5B-8A16-9CB5C9BBABA9}" type="presOf" srcId="{5532EA0C-AA91-42A7-AC2F-122CD30D0EE3}" destId="{4B7DF646-186A-4BB9-9413-8C14AFCA932C}"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544D2EB1-5BB0-4804-9328-1817D594BE6B}" srcId="{5532EA0C-AA91-42A7-AC2F-122CD30D0EE3}" destId="{1E2B6BA6-0BC0-4B6B-B08E-FC6FC77143C1}" srcOrd="1" destOrd="0" parTransId="{B8EAD8E8-23F3-4223-9866-32B2A5071701}" sibTransId="{21D99D71-F14B-4C83-9B3A-A49E5175BF05}"/>
    <dgm:cxn modelId="{419B0E9F-CA4C-4595-A609-3F3ADF2A9E79}" type="presOf" srcId="{21E11522-3EF1-44E6-9B8D-7003C0429CEB}" destId="{92B9F453-6FCF-4016-B319-68CC4BE7C4F3}" srcOrd="0" destOrd="0" presId="urn:microsoft.com/office/officeart/2005/8/layout/vList2"/>
    <dgm:cxn modelId="{263B1CBC-0A0F-4E3D-96BC-3FAB37A8813C}" type="presOf" srcId="{6F9DF00B-E688-417D-9E94-B6A822324B15}" destId="{C4CF3896-D921-4E6A-8940-F4C65912F2A6}" srcOrd="0" destOrd="0" presId="urn:microsoft.com/office/officeart/2005/8/layout/vList2"/>
    <dgm:cxn modelId="{12D6E047-A94E-4020-A824-55B31D315AD3}" srcId="{5532EA0C-AA91-42A7-AC2F-122CD30D0EE3}" destId="{21E11522-3EF1-44E6-9B8D-7003C0429CEB}" srcOrd="2" destOrd="0" parTransId="{80CA5D23-470A-4344-8965-AF8E5EFAD135}" sibTransId="{95878C7C-9B99-402D-A202-156963C6FF93}"/>
    <dgm:cxn modelId="{D70802CA-52E1-40E8-A7C8-559D19308365}" type="presOf" srcId="{170FB0FB-49C2-4A0A-AF60-12B2BB18C383}" destId="{3B7792CD-693F-41BB-8F49-56DCF4674431}" srcOrd="0" destOrd="0" presId="urn:microsoft.com/office/officeart/2005/8/layout/vList2"/>
    <dgm:cxn modelId="{B53ED750-B31C-4414-B8EE-FAF3AAA4E007}" srcId="{5532EA0C-AA91-42A7-AC2F-122CD30D0EE3}" destId="{6F9DF00B-E688-417D-9E94-B6A822324B15}" srcOrd="3" destOrd="0" parTransId="{F4B5CC26-F4AA-454E-8109-9F7F0D91B025}" sibTransId="{76470331-97F5-4E81-BCA3-7617239C9497}"/>
    <dgm:cxn modelId="{2C4DAE98-84B5-4BCB-9FA6-AC534ADCCFA4}" type="presOf" srcId="{1E2B6BA6-0BC0-4B6B-B08E-FC6FC77143C1}" destId="{075416BC-B0BE-4DDA-97A7-7750F57053CB}" srcOrd="0" destOrd="0" presId="urn:microsoft.com/office/officeart/2005/8/layout/vList2"/>
    <dgm:cxn modelId="{FA1F4E1A-A1E8-4B09-B388-AF00CF5E3DEB}" type="presParOf" srcId="{4B7DF646-186A-4BB9-9413-8C14AFCA932C}" destId="{3B7792CD-693F-41BB-8F49-56DCF4674431}" srcOrd="0" destOrd="0" presId="urn:microsoft.com/office/officeart/2005/8/layout/vList2"/>
    <dgm:cxn modelId="{4650C9B9-3E5E-4901-ABB1-4351647104FC}" type="presParOf" srcId="{4B7DF646-186A-4BB9-9413-8C14AFCA932C}" destId="{85421F63-64C3-4B66-915F-B0E66C160528}" srcOrd="1" destOrd="0" presId="urn:microsoft.com/office/officeart/2005/8/layout/vList2"/>
    <dgm:cxn modelId="{718D1C41-E92F-45C2-A376-FB157D253555}" type="presParOf" srcId="{4B7DF646-186A-4BB9-9413-8C14AFCA932C}" destId="{075416BC-B0BE-4DDA-97A7-7750F57053CB}" srcOrd="2" destOrd="0" presId="urn:microsoft.com/office/officeart/2005/8/layout/vList2"/>
    <dgm:cxn modelId="{C06B1B51-4AF0-4645-882B-935C58AA45E2}" type="presParOf" srcId="{4B7DF646-186A-4BB9-9413-8C14AFCA932C}" destId="{B70A4F6B-F679-4C20-A59D-EAF1046FBC58}" srcOrd="3" destOrd="0" presId="urn:microsoft.com/office/officeart/2005/8/layout/vList2"/>
    <dgm:cxn modelId="{D1E1AB72-5D57-4022-B42A-C1FBB802CFF1}" type="presParOf" srcId="{4B7DF646-186A-4BB9-9413-8C14AFCA932C}" destId="{92B9F453-6FCF-4016-B319-68CC4BE7C4F3}" srcOrd="4" destOrd="0" presId="urn:microsoft.com/office/officeart/2005/8/layout/vList2"/>
    <dgm:cxn modelId="{7D9295A6-7467-47AD-BADD-76A5155B2F58}" type="presParOf" srcId="{4B7DF646-186A-4BB9-9413-8C14AFCA932C}" destId="{F3C0C651-EFF6-42B2-8334-8B8BD42C4FAE}" srcOrd="5" destOrd="0" presId="urn:microsoft.com/office/officeart/2005/8/layout/vList2"/>
    <dgm:cxn modelId="{A233A4F4-72FF-4DEC-99B9-406B78D01E95}" type="presParOf" srcId="{4B7DF646-186A-4BB9-9413-8C14AFCA932C}" destId="{C4CF3896-D921-4E6A-8940-F4C65912F2A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en-US" sz="1800" dirty="0" smtClean="0"/>
            <a:t>集中式查询管理</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b="1" dirty="0" smtClean="0">
              <a:solidFill>
                <a:schemeClr val="bg1"/>
              </a:solidFill>
            </a:rPr>
            <a:t>故障排查</a:t>
          </a:r>
          <a:endParaRPr lang="zh-CN" altLang="en-US" sz="1800" b="1"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21E11522-3EF1-44E6-9B8D-7003C0429CEB}">
      <dgm:prSet phldrT="[文本]" custT="1"/>
      <dgm:spPr/>
      <dgm:t>
        <a:bodyPr/>
        <a:lstStyle/>
        <a:p>
          <a:r>
            <a:rPr lang="zh-CN" altLang="en-US" sz="1800" b="0" dirty="0" smtClean="0"/>
            <a:t>系统监控：系统和应用</a:t>
          </a:r>
          <a:endParaRPr lang="zh-CN" altLang="en-US" sz="1800" b="0" dirty="0"/>
        </a:p>
      </dgm:t>
    </dgm:pt>
    <dgm:pt modelId="{80CA5D23-470A-4344-8965-AF8E5EFAD135}" type="parTrans" cxnId="{12D6E047-A94E-4020-A824-55B31D315AD3}">
      <dgm:prSet/>
      <dgm:spPr/>
      <dgm:t>
        <a:bodyPr/>
        <a:lstStyle/>
        <a:p>
          <a:endParaRPr lang="zh-CN" altLang="en-US" sz="1200"/>
        </a:p>
      </dgm:t>
    </dgm:pt>
    <dgm:pt modelId="{95878C7C-9B99-402D-A202-156963C6FF93}" type="sibTrans" cxnId="{12D6E047-A94E-4020-A824-55B31D315AD3}">
      <dgm:prSet/>
      <dgm:spPr/>
      <dgm:t>
        <a:bodyPr/>
        <a:lstStyle/>
        <a:p>
          <a:endParaRPr lang="zh-CN" altLang="en-US" sz="1200"/>
        </a:p>
      </dgm:t>
    </dgm:pt>
    <dgm:pt modelId="{6F9DF00B-E688-417D-9E94-B6A822324B15}">
      <dgm:prSet phldrT="[文本]" custT="1"/>
      <dgm:spPr/>
      <dgm:t>
        <a:bodyPr/>
        <a:lstStyle/>
        <a:p>
          <a:r>
            <a:rPr lang="zh-CN" altLang="en-US" sz="1800" b="0" dirty="0" smtClean="0"/>
            <a:t>安全信息和事件管理</a:t>
          </a:r>
          <a:endParaRPr lang="zh-CN" altLang="en-US" sz="1800" b="0" dirty="0"/>
        </a:p>
      </dgm:t>
    </dgm:pt>
    <dgm:pt modelId="{F4B5CC26-F4AA-454E-8109-9F7F0D91B025}" type="parTrans" cxnId="{B53ED750-B31C-4414-B8EE-FAF3AAA4E007}">
      <dgm:prSet/>
      <dgm:spPr/>
      <dgm:t>
        <a:bodyPr/>
        <a:lstStyle/>
        <a:p>
          <a:endParaRPr lang="zh-CN" altLang="en-US"/>
        </a:p>
      </dgm:t>
    </dgm:pt>
    <dgm:pt modelId="{76470331-97F5-4E81-BCA3-7617239C9497}" type="sibTrans" cxnId="{B53ED750-B31C-4414-B8EE-FAF3AAA4E007}">
      <dgm:prSet/>
      <dgm:spPr/>
      <dgm:t>
        <a:bodyPr/>
        <a:lstStyle/>
        <a:p>
          <a:endParaRPr lang="zh-CN" altLang="en-US"/>
        </a:p>
      </dgm:t>
    </dgm:pt>
    <dgm:pt modelId="{91C338C5-595E-47E8-B24C-28A8AE0DF05C}">
      <dgm:prSet phldrT="[文本]" custT="1"/>
      <dgm:spPr/>
      <dgm:t>
        <a:bodyPr/>
        <a:lstStyle/>
        <a:p>
          <a:r>
            <a:rPr lang="zh-CN" altLang="en-US" sz="1800" b="0" dirty="0" smtClean="0"/>
            <a:t>报表功能</a:t>
          </a:r>
          <a:endParaRPr lang="zh-CN" altLang="en-US" sz="1800" b="0" dirty="0"/>
        </a:p>
      </dgm:t>
    </dgm:pt>
    <dgm:pt modelId="{087424DB-E712-4756-A9F1-C7602C6F8E51}" type="parTrans" cxnId="{F4B30262-49F9-4B6D-993E-301276176740}">
      <dgm:prSet/>
      <dgm:spPr/>
      <dgm:t>
        <a:bodyPr/>
        <a:lstStyle/>
        <a:p>
          <a:endParaRPr lang="zh-CN" altLang="en-US"/>
        </a:p>
      </dgm:t>
    </dgm:pt>
    <dgm:pt modelId="{E4A11E50-34B8-4E0D-B109-A483817D7E5C}" type="sibTrans" cxnId="{F4B30262-49F9-4B6D-993E-301276176740}">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5">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5">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92B9F453-6FCF-4016-B319-68CC4BE7C4F3}" type="pres">
      <dgm:prSet presAssocID="{21E11522-3EF1-44E6-9B8D-7003C0429CEB}" presName="parentText" presStyleLbl="node1" presStyleIdx="2" presStyleCnt="5">
        <dgm:presLayoutVars>
          <dgm:chMax val="0"/>
          <dgm:bulletEnabled val="1"/>
        </dgm:presLayoutVars>
      </dgm:prSet>
      <dgm:spPr/>
      <dgm:t>
        <a:bodyPr/>
        <a:lstStyle/>
        <a:p>
          <a:endParaRPr lang="zh-CN" altLang="en-US"/>
        </a:p>
      </dgm:t>
    </dgm:pt>
    <dgm:pt modelId="{F3C0C651-EFF6-42B2-8334-8B8BD42C4FAE}" type="pres">
      <dgm:prSet presAssocID="{95878C7C-9B99-402D-A202-156963C6FF93}" presName="spacer" presStyleCnt="0"/>
      <dgm:spPr/>
    </dgm:pt>
    <dgm:pt modelId="{C4CF3896-D921-4E6A-8940-F4C65912F2A6}" type="pres">
      <dgm:prSet presAssocID="{6F9DF00B-E688-417D-9E94-B6A822324B15}" presName="parentText" presStyleLbl="node1" presStyleIdx="3" presStyleCnt="5">
        <dgm:presLayoutVars>
          <dgm:chMax val="0"/>
          <dgm:bulletEnabled val="1"/>
        </dgm:presLayoutVars>
      </dgm:prSet>
      <dgm:spPr/>
      <dgm:t>
        <a:bodyPr/>
        <a:lstStyle/>
        <a:p>
          <a:endParaRPr lang="zh-CN" altLang="en-US"/>
        </a:p>
      </dgm:t>
    </dgm:pt>
    <dgm:pt modelId="{BA00F4D2-E39E-4ECD-BCF7-D2C9B7B86BEE}" type="pres">
      <dgm:prSet presAssocID="{76470331-97F5-4E81-BCA3-7617239C9497}" presName="spacer" presStyleCnt="0"/>
      <dgm:spPr/>
    </dgm:pt>
    <dgm:pt modelId="{F456E8FA-E43F-45E5-8BCE-0FEDA21194C1}" type="pres">
      <dgm:prSet presAssocID="{91C338C5-595E-47E8-B24C-28A8AE0DF05C}" presName="parentText" presStyleLbl="node1" presStyleIdx="4" presStyleCnt="5">
        <dgm:presLayoutVars>
          <dgm:chMax val="0"/>
          <dgm:bulletEnabled val="1"/>
        </dgm:presLayoutVars>
      </dgm:prSet>
      <dgm:spPr/>
      <dgm:t>
        <a:bodyPr/>
        <a:lstStyle/>
        <a:p>
          <a:endParaRPr lang="zh-CN" altLang="en-US"/>
        </a:p>
      </dgm:t>
    </dgm:pt>
  </dgm:ptLst>
  <dgm:cxnLst>
    <dgm:cxn modelId="{502A06E0-1A4A-4F2E-9CC3-12D198603EAE}" type="presOf" srcId="{1E2B6BA6-0BC0-4B6B-B08E-FC6FC77143C1}" destId="{075416BC-B0BE-4DDA-97A7-7750F57053CB}" srcOrd="0" destOrd="0" presId="urn:microsoft.com/office/officeart/2005/8/layout/vList2"/>
    <dgm:cxn modelId="{7AACA2FC-40F3-4433-B9C3-C71C4AB52492}" type="presOf" srcId="{5532EA0C-AA91-42A7-AC2F-122CD30D0EE3}" destId="{4B7DF646-186A-4BB9-9413-8C14AFCA932C}" srcOrd="0" destOrd="0" presId="urn:microsoft.com/office/officeart/2005/8/layout/vList2"/>
    <dgm:cxn modelId="{289461C3-7BE4-4F4D-9EAB-CCEAC3200991}"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F0127CA6-E0F4-4C9B-8D27-CF68EE4C90B4}" type="presOf" srcId="{21E11522-3EF1-44E6-9B8D-7003C0429CEB}" destId="{92B9F453-6FCF-4016-B319-68CC4BE7C4F3}" srcOrd="0" destOrd="0" presId="urn:microsoft.com/office/officeart/2005/8/layout/vList2"/>
    <dgm:cxn modelId="{544D2EB1-5BB0-4804-9328-1817D594BE6B}" srcId="{5532EA0C-AA91-42A7-AC2F-122CD30D0EE3}" destId="{1E2B6BA6-0BC0-4B6B-B08E-FC6FC77143C1}" srcOrd="1" destOrd="0" parTransId="{B8EAD8E8-23F3-4223-9866-32B2A5071701}" sibTransId="{21D99D71-F14B-4C83-9B3A-A49E5175BF05}"/>
    <dgm:cxn modelId="{040C4478-2926-41B8-9610-2E8DF54F8A78}" type="presOf" srcId="{6F9DF00B-E688-417D-9E94-B6A822324B15}" destId="{C4CF3896-D921-4E6A-8940-F4C65912F2A6}" srcOrd="0" destOrd="0" presId="urn:microsoft.com/office/officeart/2005/8/layout/vList2"/>
    <dgm:cxn modelId="{F4B30262-49F9-4B6D-993E-301276176740}" srcId="{5532EA0C-AA91-42A7-AC2F-122CD30D0EE3}" destId="{91C338C5-595E-47E8-B24C-28A8AE0DF05C}" srcOrd="4" destOrd="0" parTransId="{087424DB-E712-4756-A9F1-C7602C6F8E51}" sibTransId="{E4A11E50-34B8-4E0D-B109-A483817D7E5C}"/>
    <dgm:cxn modelId="{12D6E047-A94E-4020-A824-55B31D315AD3}" srcId="{5532EA0C-AA91-42A7-AC2F-122CD30D0EE3}" destId="{21E11522-3EF1-44E6-9B8D-7003C0429CEB}" srcOrd="2" destOrd="0" parTransId="{80CA5D23-470A-4344-8965-AF8E5EFAD135}" sibTransId="{95878C7C-9B99-402D-A202-156963C6FF93}"/>
    <dgm:cxn modelId="{C8A44CA7-4C36-4356-B26B-B4FC406982D7}" type="presOf" srcId="{91C338C5-595E-47E8-B24C-28A8AE0DF05C}" destId="{F456E8FA-E43F-45E5-8BCE-0FEDA21194C1}" srcOrd="0" destOrd="0" presId="urn:microsoft.com/office/officeart/2005/8/layout/vList2"/>
    <dgm:cxn modelId="{B53ED750-B31C-4414-B8EE-FAF3AAA4E007}" srcId="{5532EA0C-AA91-42A7-AC2F-122CD30D0EE3}" destId="{6F9DF00B-E688-417D-9E94-B6A822324B15}" srcOrd="3" destOrd="0" parTransId="{F4B5CC26-F4AA-454E-8109-9F7F0D91B025}" sibTransId="{76470331-97F5-4E81-BCA3-7617239C9497}"/>
    <dgm:cxn modelId="{519A9A06-D185-43B6-9533-05E4D76664B7}" type="presParOf" srcId="{4B7DF646-186A-4BB9-9413-8C14AFCA932C}" destId="{3B7792CD-693F-41BB-8F49-56DCF4674431}" srcOrd="0" destOrd="0" presId="urn:microsoft.com/office/officeart/2005/8/layout/vList2"/>
    <dgm:cxn modelId="{8FA66339-7B43-4E44-A7B7-B53BD0030299}" type="presParOf" srcId="{4B7DF646-186A-4BB9-9413-8C14AFCA932C}" destId="{85421F63-64C3-4B66-915F-B0E66C160528}" srcOrd="1" destOrd="0" presId="urn:microsoft.com/office/officeart/2005/8/layout/vList2"/>
    <dgm:cxn modelId="{44A23E31-1B16-4096-9A66-9847A4C42248}" type="presParOf" srcId="{4B7DF646-186A-4BB9-9413-8C14AFCA932C}" destId="{075416BC-B0BE-4DDA-97A7-7750F57053CB}" srcOrd="2" destOrd="0" presId="urn:microsoft.com/office/officeart/2005/8/layout/vList2"/>
    <dgm:cxn modelId="{3452721C-313A-4E85-9F82-26D178A6E345}" type="presParOf" srcId="{4B7DF646-186A-4BB9-9413-8C14AFCA932C}" destId="{B70A4F6B-F679-4C20-A59D-EAF1046FBC58}" srcOrd="3" destOrd="0" presId="urn:microsoft.com/office/officeart/2005/8/layout/vList2"/>
    <dgm:cxn modelId="{7BB110A9-4EF7-4E46-826A-76119CF9FE6A}" type="presParOf" srcId="{4B7DF646-186A-4BB9-9413-8C14AFCA932C}" destId="{92B9F453-6FCF-4016-B319-68CC4BE7C4F3}" srcOrd="4" destOrd="0" presId="urn:microsoft.com/office/officeart/2005/8/layout/vList2"/>
    <dgm:cxn modelId="{16E7554D-84CB-4538-BB0A-1BE165F77252}" type="presParOf" srcId="{4B7DF646-186A-4BB9-9413-8C14AFCA932C}" destId="{F3C0C651-EFF6-42B2-8334-8B8BD42C4FAE}" srcOrd="5" destOrd="0" presId="urn:microsoft.com/office/officeart/2005/8/layout/vList2"/>
    <dgm:cxn modelId="{0C3B8AC1-38D4-471E-9944-1B0A2FA93C62}" type="presParOf" srcId="{4B7DF646-186A-4BB9-9413-8C14AFCA932C}" destId="{C4CF3896-D921-4E6A-8940-F4C65912F2A6}" srcOrd="6" destOrd="0" presId="urn:microsoft.com/office/officeart/2005/8/layout/vList2"/>
    <dgm:cxn modelId="{14591DD3-9EDB-42A5-9E58-C55FEE8AD183}" type="presParOf" srcId="{4B7DF646-186A-4BB9-9413-8C14AFCA932C}" destId="{BA00F4D2-E39E-4ECD-BCF7-D2C9B7B86BEE}" srcOrd="7" destOrd="0" presId="urn:microsoft.com/office/officeart/2005/8/layout/vList2"/>
    <dgm:cxn modelId="{F0C84EBB-E3C4-4948-98E2-C7C57C83CADB}" type="presParOf" srcId="{4B7DF646-186A-4BB9-9413-8C14AFCA932C}" destId="{F456E8FA-E43F-45E5-8BCE-0FEDA21194C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en-US" altLang="zh-CN" sz="1800" dirty="0" smtClean="0"/>
            <a:t>ES</a:t>
          </a:r>
          <a:r>
            <a:rPr lang="zh-CN" altLang="en-US" sz="1800" dirty="0" smtClean="0"/>
            <a:t>是一个接近实时的搜索平台</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t>索引一个文档直到这个文档能够被搜索到：通过</a:t>
          </a:r>
          <a:r>
            <a:rPr lang="en-US" altLang="zh-CN" sz="1800" dirty="0" smtClean="0"/>
            <a:t>1</a:t>
          </a:r>
          <a:r>
            <a:rPr lang="zh-CN" altLang="en-US" sz="1800" dirty="0" smtClean="0"/>
            <a:t>秒钟</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2">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2">
        <dgm:presLayoutVars>
          <dgm:chMax val="0"/>
          <dgm:bulletEnabled val="1"/>
        </dgm:presLayoutVars>
      </dgm:prSet>
      <dgm:spPr/>
      <dgm:t>
        <a:bodyPr/>
        <a:lstStyle/>
        <a:p>
          <a:endParaRPr lang="zh-CN" altLang="en-US"/>
        </a:p>
      </dgm:t>
    </dgm:pt>
  </dgm:ptLst>
  <dgm:cxnLst>
    <dgm:cxn modelId="{B97D650A-8414-433A-8921-EF7493079B0E}" srcId="{5532EA0C-AA91-42A7-AC2F-122CD30D0EE3}" destId="{170FB0FB-49C2-4A0A-AF60-12B2BB18C383}" srcOrd="0" destOrd="0" parTransId="{416B3701-B783-4366-B49C-9DB5583FB215}" sibTransId="{C7370154-6728-417A-A2AD-8C4648A9D4A8}"/>
    <dgm:cxn modelId="{AC819ED7-78A9-4D46-865D-10A7C4AD2F54}" type="presOf" srcId="{170FB0FB-49C2-4A0A-AF60-12B2BB18C383}" destId="{3B7792CD-693F-41BB-8F49-56DCF4674431}" srcOrd="0" destOrd="0" presId="urn:microsoft.com/office/officeart/2005/8/layout/vList2"/>
    <dgm:cxn modelId="{544D2EB1-5BB0-4804-9328-1817D594BE6B}" srcId="{5532EA0C-AA91-42A7-AC2F-122CD30D0EE3}" destId="{1E2B6BA6-0BC0-4B6B-B08E-FC6FC77143C1}" srcOrd="1" destOrd="0" parTransId="{B8EAD8E8-23F3-4223-9866-32B2A5071701}" sibTransId="{21D99D71-F14B-4C83-9B3A-A49E5175BF05}"/>
    <dgm:cxn modelId="{3EAC828F-EBE2-4B23-BF07-30AA53ACB28F}" type="presOf" srcId="{1E2B6BA6-0BC0-4B6B-B08E-FC6FC77143C1}" destId="{075416BC-B0BE-4DDA-97A7-7750F57053CB}" srcOrd="0" destOrd="0" presId="urn:microsoft.com/office/officeart/2005/8/layout/vList2"/>
    <dgm:cxn modelId="{E2A5D8FC-4B7D-481B-8C00-517659844FA6}" type="presOf" srcId="{5532EA0C-AA91-42A7-AC2F-122CD30D0EE3}" destId="{4B7DF646-186A-4BB9-9413-8C14AFCA932C}" srcOrd="0" destOrd="0" presId="urn:microsoft.com/office/officeart/2005/8/layout/vList2"/>
    <dgm:cxn modelId="{E720BF69-41E1-4830-ACA1-3387E22FED3B}" type="presParOf" srcId="{4B7DF646-186A-4BB9-9413-8C14AFCA932C}" destId="{3B7792CD-693F-41BB-8F49-56DCF4674431}" srcOrd="0" destOrd="0" presId="urn:microsoft.com/office/officeart/2005/8/layout/vList2"/>
    <dgm:cxn modelId="{33569279-EF56-452B-9112-8EF9151268B0}" type="presParOf" srcId="{4B7DF646-186A-4BB9-9413-8C14AFCA932C}" destId="{85421F63-64C3-4B66-915F-B0E66C160528}" srcOrd="1" destOrd="0" presId="urn:microsoft.com/office/officeart/2005/8/layout/vList2"/>
    <dgm:cxn modelId="{907FD275-BD22-4634-BC9C-382F4A64AFBE}" type="presParOf" srcId="{4B7DF646-186A-4BB9-9413-8C14AFCA932C}" destId="{075416BC-B0BE-4DDA-97A7-7750F57053C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zh-CN" sz="1800" dirty="0" smtClean="0"/>
            <a:t>由一个或多个节点</a:t>
          </a:r>
          <a:r>
            <a:rPr lang="en-US" altLang="zh-CN" sz="1800" dirty="0" smtClean="0"/>
            <a:t>(Node)</a:t>
          </a:r>
          <a:r>
            <a:rPr lang="zh-CN" altLang="zh-CN" sz="1800" dirty="0" smtClean="0"/>
            <a:t>组织在一起</a:t>
          </a:r>
          <a:r>
            <a:rPr lang="en-US" altLang="zh-CN" sz="1800" dirty="0" smtClean="0"/>
            <a:t>,</a:t>
          </a:r>
          <a:r>
            <a:rPr lang="zh-CN" altLang="zh-CN" sz="1800" dirty="0" smtClean="0"/>
            <a:t> 默认名字“</a:t>
          </a:r>
          <a:r>
            <a:rPr lang="en-US" altLang="zh-CN" sz="1800" dirty="0" err="1" smtClean="0"/>
            <a:t>elasticsearch</a:t>
          </a:r>
          <a:r>
            <a:rPr lang="en-US" altLang="zh-CN" sz="1800" dirty="0" smtClean="0"/>
            <a:t>”</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dirty="0" smtClean="0"/>
            <a:t>一个集群中只包含一个节点也是合法的</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1216A887-E2BA-4AC0-A311-8603F6D5FA3E}">
      <dgm:prSet phldrT="[文本]" custT="1"/>
      <dgm:spPr/>
      <dgm:t>
        <a:bodyPr/>
        <a:lstStyle/>
        <a:p>
          <a:r>
            <a:rPr lang="zh-CN" altLang="en-US" sz="1800" b="0" dirty="0" smtClean="0">
              <a:solidFill>
                <a:schemeClr val="bg1"/>
              </a:solidFill>
            </a:rPr>
            <a:t>可拥有多个集群，用名字区分</a:t>
          </a:r>
          <a:endParaRPr lang="zh-CN" altLang="en-US" sz="1800" b="0" dirty="0">
            <a:solidFill>
              <a:schemeClr val="bg1"/>
            </a:solidFill>
          </a:endParaRPr>
        </a:p>
      </dgm:t>
    </dgm:pt>
    <dgm:pt modelId="{BDF154DC-43D4-4EE6-B607-059914A6AB25}" type="parTrans" cxnId="{FFE9BA3A-850D-4FB3-A2AC-A73BC7D3F68D}">
      <dgm:prSet/>
      <dgm:spPr/>
      <dgm:t>
        <a:bodyPr/>
        <a:lstStyle/>
        <a:p>
          <a:endParaRPr lang="zh-CN" altLang="en-US"/>
        </a:p>
      </dgm:t>
    </dgm:pt>
    <dgm:pt modelId="{52E02225-887A-4125-B95C-8650DAACF5A2}" type="sibTrans" cxnId="{FFE9BA3A-850D-4FB3-A2AC-A73BC7D3F68D}">
      <dgm:prSet/>
      <dgm:spPr/>
      <dgm:t>
        <a:bodyPr/>
        <a:lstStyle/>
        <a:p>
          <a:endParaRPr lang="zh-CN" altLang="en-US"/>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3">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3">
        <dgm:presLayoutVars>
          <dgm:chMax val="0"/>
          <dgm:bulletEnabled val="1"/>
        </dgm:presLayoutVars>
      </dgm:prSet>
      <dgm:spPr/>
      <dgm:t>
        <a:bodyPr/>
        <a:lstStyle/>
        <a:p>
          <a:endParaRPr lang="zh-CN" altLang="en-US"/>
        </a:p>
      </dgm:t>
    </dgm:pt>
    <dgm:pt modelId="{B70A4F6B-F679-4C20-A59D-EAF1046FBC58}" type="pres">
      <dgm:prSet presAssocID="{21D99D71-F14B-4C83-9B3A-A49E5175BF05}" presName="spacer" presStyleCnt="0"/>
      <dgm:spPr/>
    </dgm:pt>
    <dgm:pt modelId="{B1BBED6A-6B11-4A69-B4CE-A9A5482E2F92}" type="pres">
      <dgm:prSet presAssocID="{1216A887-E2BA-4AC0-A311-8603F6D5FA3E}" presName="parentText" presStyleLbl="node1" presStyleIdx="2" presStyleCnt="3">
        <dgm:presLayoutVars>
          <dgm:chMax val="0"/>
          <dgm:bulletEnabled val="1"/>
        </dgm:presLayoutVars>
      </dgm:prSet>
      <dgm:spPr/>
      <dgm:t>
        <a:bodyPr/>
        <a:lstStyle/>
        <a:p>
          <a:endParaRPr lang="zh-CN" altLang="en-US"/>
        </a:p>
      </dgm:t>
    </dgm:pt>
  </dgm:ptLst>
  <dgm:cxnLst>
    <dgm:cxn modelId="{2EACB43D-A114-473F-B4B4-1C77EBD106C9}" type="presOf" srcId="{170FB0FB-49C2-4A0A-AF60-12B2BB18C383}" destId="{3B7792CD-693F-41BB-8F49-56DCF4674431}"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544D2EB1-5BB0-4804-9328-1817D594BE6B}" srcId="{5532EA0C-AA91-42A7-AC2F-122CD30D0EE3}" destId="{1E2B6BA6-0BC0-4B6B-B08E-FC6FC77143C1}" srcOrd="1" destOrd="0" parTransId="{B8EAD8E8-23F3-4223-9866-32B2A5071701}" sibTransId="{21D99D71-F14B-4C83-9B3A-A49E5175BF05}"/>
    <dgm:cxn modelId="{FFE9BA3A-850D-4FB3-A2AC-A73BC7D3F68D}" srcId="{5532EA0C-AA91-42A7-AC2F-122CD30D0EE3}" destId="{1216A887-E2BA-4AC0-A311-8603F6D5FA3E}" srcOrd="2" destOrd="0" parTransId="{BDF154DC-43D4-4EE6-B607-059914A6AB25}" sibTransId="{52E02225-887A-4125-B95C-8650DAACF5A2}"/>
    <dgm:cxn modelId="{35964986-2AFC-4D39-B969-43CA1D810424}" type="presOf" srcId="{1E2B6BA6-0BC0-4B6B-B08E-FC6FC77143C1}" destId="{075416BC-B0BE-4DDA-97A7-7750F57053CB}" srcOrd="0" destOrd="0" presId="urn:microsoft.com/office/officeart/2005/8/layout/vList2"/>
    <dgm:cxn modelId="{677B4C72-95AC-47D2-B7D1-5DE3048B8ADB}" type="presOf" srcId="{5532EA0C-AA91-42A7-AC2F-122CD30D0EE3}" destId="{4B7DF646-186A-4BB9-9413-8C14AFCA932C}" srcOrd="0" destOrd="0" presId="urn:microsoft.com/office/officeart/2005/8/layout/vList2"/>
    <dgm:cxn modelId="{DA916D45-08A3-4045-B7EC-A9D74B813289}" type="presOf" srcId="{1216A887-E2BA-4AC0-A311-8603F6D5FA3E}" destId="{B1BBED6A-6B11-4A69-B4CE-A9A5482E2F92}" srcOrd="0" destOrd="0" presId="urn:microsoft.com/office/officeart/2005/8/layout/vList2"/>
    <dgm:cxn modelId="{B9DBB39A-FE79-4BF9-9F88-520310D438DC}" type="presParOf" srcId="{4B7DF646-186A-4BB9-9413-8C14AFCA932C}" destId="{3B7792CD-693F-41BB-8F49-56DCF4674431}" srcOrd="0" destOrd="0" presId="urn:microsoft.com/office/officeart/2005/8/layout/vList2"/>
    <dgm:cxn modelId="{8CF5124F-B335-4F92-B694-07763B5A7122}" type="presParOf" srcId="{4B7DF646-186A-4BB9-9413-8C14AFCA932C}" destId="{85421F63-64C3-4B66-915F-B0E66C160528}" srcOrd="1" destOrd="0" presId="urn:microsoft.com/office/officeart/2005/8/layout/vList2"/>
    <dgm:cxn modelId="{536F5AC6-48C9-494F-B5AF-1EC706E4EB3C}" type="presParOf" srcId="{4B7DF646-186A-4BB9-9413-8C14AFCA932C}" destId="{075416BC-B0BE-4DDA-97A7-7750F57053CB}" srcOrd="2" destOrd="0" presId="urn:microsoft.com/office/officeart/2005/8/layout/vList2"/>
    <dgm:cxn modelId="{75F57962-7AA2-4DDC-B80E-67DBD477E5AB}" type="presParOf" srcId="{4B7DF646-186A-4BB9-9413-8C14AFCA932C}" destId="{B70A4F6B-F679-4C20-A59D-EAF1046FBC58}" srcOrd="3" destOrd="0" presId="urn:microsoft.com/office/officeart/2005/8/layout/vList2"/>
    <dgm:cxn modelId="{41072430-9E19-4E55-B75F-2CCD25C78962}" type="presParOf" srcId="{4B7DF646-186A-4BB9-9413-8C14AFCA932C}" destId="{B1BBED6A-6B11-4A69-B4CE-A9A5482E2F9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2EA0C-AA91-42A7-AC2F-122CD30D0EE3}" type="doc">
      <dgm:prSet loTypeId="urn:microsoft.com/office/officeart/2005/8/layout/vList2" loCatId="list" qsTypeId="urn:microsoft.com/office/officeart/2005/8/quickstyle/simple1" qsCatId="simple" csTypeId="urn:microsoft.com/office/officeart/2005/8/colors/accent1_2" csCatId="accent1" phldr="1"/>
      <dgm:spPr/>
    </dgm:pt>
    <dgm:pt modelId="{170FB0FB-49C2-4A0A-AF60-12B2BB18C383}">
      <dgm:prSet phldrT="[文本]" custT="1"/>
      <dgm:spPr/>
      <dgm:t>
        <a:bodyPr/>
        <a:lstStyle/>
        <a:p>
          <a:r>
            <a:rPr lang="zh-CN" altLang="zh-CN" sz="1800" dirty="0" smtClean="0"/>
            <a:t>集群中的一台服务器，存储数据，参与集群的索引与搜索</a:t>
          </a:r>
          <a:endParaRPr lang="zh-CN" altLang="en-US" sz="1800" dirty="0"/>
        </a:p>
      </dgm:t>
    </dgm:pt>
    <dgm:pt modelId="{416B3701-B783-4366-B49C-9DB5583FB215}" type="parTrans" cxnId="{B97D650A-8414-433A-8921-EF7493079B0E}">
      <dgm:prSet/>
      <dgm:spPr/>
      <dgm:t>
        <a:bodyPr/>
        <a:lstStyle/>
        <a:p>
          <a:endParaRPr lang="zh-CN" altLang="en-US" sz="1200"/>
        </a:p>
      </dgm:t>
    </dgm:pt>
    <dgm:pt modelId="{C7370154-6728-417A-A2AD-8C4648A9D4A8}" type="sibTrans" cxnId="{B97D650A-8414-433A-8921-EF7493079B0E}">
      <dgm:prSet/>
      <dgm:spPr/>
      <dgm:t>
        <a:bodyPr/>
        <a:lstStyle/>
        <a:p>
          <a:endParaRPr lang="zh-CN" altLang="en-US" sz="1200"/>
        </a:p>
      </dgm:t>
    </dgm:pt>
    <dgm:pt modelId="{1E2B6BA6-0BC0-4B6B-B08E-FC6FC77143C1}">
      <dgm:prSet phldrT="[文本]" custT="1"/>
      <dgm:spPr/>
      <dgm:t>
        <a:bodyPr/>
        <a:lstStyle/>
        <a:p>
          <a:r>
            <a:rPr lang="zh-CN" altLang="en-US" sz="1800" smtClean="0"/>
            <a:t>同一个集群中各个节点能够彼此发现对方</a:t>
          </a:r>
          <a:endParaRPr lang="zh-CN" altLang="en-US" sz="1800" b="0" dirty="0">
            <a:solidFill>
              <a:schemeClr val="bg1"/>
            </a:solidFill>
          </a:endParaRPr>
        </a:p>
      </dgm:t>
    </dgm:pt>
    <dgm:pt modelId="{B8EAD8E8-23F3-4223-9866-32B2A5071701}" type="parTrans" cxnId="{544D2EB1-5BB0-4804-9328-1817D594BE6B}">
      <dgm:prSet/>
      <dgm:spPr/>
      <dgm:t>
        <a:bodyPr/>
        <a:lstStyle/>
        <a:p>
          <a:endParaRPr lang="zh-CN" altLang="en-US" sz="1200"/>
        </a:p>
      </dgm:t>
    </dgm:pt>
    <dgm:pt modelId="{21D99D71-F14B-4C83-9B3A-A49E5175BF05}" type="sibTrans" cxnId="{544D2EB1-5BB0-4804-9328-1817D594BE6B}">
      <dgm:prSet/>
      <dgm:spPr/>
      <dgm:t>
        <a:bodyPr/>
        <a:lstStyle/>
        <a:p>
          <a:endParaRPr lang="zh-CN" altLang="en-US" sz="1200"/>
        </a:p>
      </dgm:t>
    </dgm:pt>
    <dgm:pt modelId="{4B7DF646-186A-4BB9-9413-8C14AFCA932C}" type="pres">
      <dgm:prSet presAssocID="{5532EA0C-AA91-42A7-AC2F-122CD30D0EE3}" presName="linear" presStyleCnt="0">
        <dgm:presLayoutVars>
          <dgm:animLvl val="lvl"/>
          <dgm:resizeHandles val="exact"/>
        </dgm:presLayoutVars>
      </dgm:prSet>
      <dgm:spPr/>
    </dgm:pt>
    <dgm:pt modelId="{3B7792CD-693F-41BB-8F49-56DCF4674431}" type="pres">
      <dgm:prSet presAssocID="{170FB0FB-49C2-4A0A-AF60-12B2BB18C383}" presName="parentText" presStyleLbl="node1" presStyleIdx="0" presStyleCnt="2">
        <dgm:presLayoutVars>
          <dgm:chMax val="0"/>
          <dgm:bulletEnabled val="1"/>
        </dgm:presLayoutVars>
      </dgm:prSet>
      <dgm:spPr/>
      <dgm:t>
        <a:bodyPr/>
        <a:lstStyle/>
        <a:p>
          <a:endParaRPr lang="zh-CN" altLang="en-US"/>
        </a:p>
      </dgm:t>
    </dgm:pt>
    <dgm:pt modelId="{85421F63-64C3-4B66-915F-B0E66C160528}" type="pres">
      <dgm:prSet presAssocID="{C7370154-6728-417A-A2AD-8C4648A9D4A8}" presName="spacer" presStyleCnt="0"/>
      <dgm:spPr/>
    </dgm:pt>
    <dgm:pt modelId="{075416BC-B0BE-4DDA-97A7-7750F57053CB}" type="pres">
      <dgm:prSet presAssocID="{1E2B6BA6-0BC0-4B6B-B08E-FC6FC77143C1}" presName="parentText" presStyleLbl="node1" presStyleIdx="1" presStyleCnt="2">
        <dgm:presLayoutVars>
          <dgm:chMax val="0"/>
          <dgm:bulletEnabled val="1"/>
        </dgm:presLayoutVars>
      </dgm:prSet>
      <dgm:spPr/>
      <dgm:t>
        <a:bodyPr/>
        <a:lstStyle/>
        <a:p>
          <a:endParaRPr lang="zh-CN" altLang="en-US"/>
        </a:p>
      </dgm:t>
    </dgm:pt>
  </dgm:ptLst>
  <dgm:cxnLst>
    <dgm:cxn modelId="{24B86A91-70D9-48B3-92F1-88AA56F0C340}" type="presOf" srcId="{5532EA0C-AA91-42A7-AC2F-122CD30D0EE3}" destId="{4B7DF646-186A-4BB9-9413-8C14AFCA932C}" srcOrd="0" destOrd="0" presId="urn:microsoft.com/office/officeart/2005/8/layout/vList2"/>
    <dgm:cxn modelId="{3903DA5F-411E-4419-A628-B473765E8338}" type="presOf" srcId="{1E2B6BA6-0BC0-4B6B-B08E-FC6FC77143C1}" destId="{075416BC-B0BE-4DDA-97A7-7750F57053CB}" srcOrd="0" destOrd="0" presId="urn:microsoft.com/office/officeart/2005/8/layout/vList2"/>
    <dgm:cxn modelId="{B97D650A-8414-433A-8921-EF7493079B0E}" srcId="{5532EA0C-AA91-42A7-AC2F-122CD30D0EE3}" destId="{170FB0FB-49C2-4A0A-AF60-12B2BB18C383}" srcOrd="0" destOrd="0" parTransId="{416B3701-B783-4366-B49C-9DB5583FB215}" sibTransId="{C7370154-6728-417A-A2AD-8C4648A9D4A8}"/>
    <dgm:cxn modelId="{544D2EB1-5BB0-4804-9328-1817D594BE6B}" srcId="{5532EA0C-AA91-42A7-AC2F-122CD30D0EE3}" destId="{1E2B6BA6-0BC0-4B6B-B08E-FC6FC77143C1}" srcOrd="1" destOrd="0" parTransId="{B8EAD8E8-23F3-4223-9866-32B2A5071701}" sibTransId="{21D99D71-F14B-4C83-9B3A-A49E5175BF05}"/>
    <dgm:cxn modelId="{85A51A3E-35DF-455D-A30C-E64452C1A5B8}" type="presOf" srcId="{170FB0FB-49C2-4A0A-AF60-12B2BB18C383}" destId="{3B7792CD-693F-41BB-8F49-56DCF4674431}" srcOrd="0" destOrd="0" presId="urn:microsoft.com/office/officeart/2005/8/layout/vList2"/>
    <dgm:cxn modelId="{B9BFE817-7204-4BE5-BF53-5DAA919998F1}" type="presParOf" srcId="{4B7DF646-186A-4BB9-9413-8C14AFCA932C}" destId="{3B7792CD-693F-41BB-8F49-56DCF4674431}" srcOrd="0" destOrd="0" presId="urn:microsoft.com/office/officeart/2005/8/layout/vList2"/>
    <dgm:cxn modelId="{142F892B-A0B7-4B24-ACD8-0EA313F775C2}" type="presParOf" srcId="{4B7DF646-186A-4BB9-9413-8C14AFCA932C}" destId="{85421F63-64C3-4B66-915F-B0E66C160528}" srcOrd="1" destOrd="0" presId="urn:microsoft.com/office/officeart/2005/8/layout/vList2"/>
    <dgm:cxn modelId="{6E9F002B-A697-448E-BFF2-F9F46CAEFF49}" type="presParOf" srcId="{4B7DF646-186A-4BB9-9413-8C14AFCA932C}" destId="{075416BC-B0BE-4DDA-97A7-7750F57053C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3A4D2-6787-4928-843F-8E67FC262EB5}">
      <dsp:nvSpPr>
        <dsp:cNvPr id="0" name=""/>
        <dsp:cNvSpPr/>
      </dsp:nvSpPr>
      <dsp:spPr>
        <a:xfrm>
          <a:off x="0" y="21376"/>
          <a:ext cx="6508506"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kern="1200" dirty="0" smtClean="0">
              <a:solidFill>
                <a:schemeClr val="bg1"/>
              </a:solidFill>
            </a:rPr>
            <a:t>运维成本高：优化、稳定性等人力、时间成本</a:t>
          </a:r>
          <a:endParaRPr lang="zh-CN" altLang="en-US" sz="1800" kern="1200" dirty="0">
            <a:solidFill>
              <a:schemeClr val="bg1"/>
            </a:solidFill>
          </a:endParaRPr>
        </a:p>
      </dsp:txBody>
      <dsp:txXfrm>
        <a:off x="28329" y="49705"/>
        <a:ext cx="6451848" cy="523662"/>
      </dsp:txXfrm>
    </dsp:sp>
    <dsp:sp modelId="{3B7792CD-693F-41BB-8F49-56DCF4674431}">
      <dsp:nvSpPr>
        <dsp:cNvPr id="0" name=""/>
        <dsp:cNvSpPr/>
      </dsp:nvSpPr>
      <dsp:spPr>
        <a:xfrm>
          <a:off x="0" y="690976"/>
          <a:ext cx="6508506"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800" kern="1200" dirty="0" smtClean="0">
              <a:solidFill>
                <a:schemeClr val="bg1"/>
              </a:solidFill>
            </a:rPr>
            <a:t>JDK 1.8</a:t>
          </a:r>
          <a:r>
            <a:rPr lang="zh-CN" altLang="zh-CN" sz="1800" kern="1200" dirty="0" smtClean="0">
              <a:solidFill>
                <a:schemeClr val="bg1"/>
              </a:solidFill>
            </a:rPr>
            <a:t>以上，所有节点版本一致</a:t>
          </a:r>
          <a:endParaRPr lang="zh-CN" altLang="en-US" sz="1800" kern="1200" dirty="0">
            <a:solidFill>
              <a:schemeClr val="bg1"/>
            </a:solidFill>
          </a:endParaRPr>
        </a:p>
      </dsp:txBody>
      <dsp:txXfrm>
        <a:off x="28329" y="719305"/>
        <a:ext cx="6451848" cy="523662"/>
      </dsp:txXfrm>
    </dsp:sp>
    <dsp:sp modelId="{B922128C-878E-40B5-9E45-7DE1AE4AEA7A}">
      <dsp:nvSpPr>
        <dsp:cNvPr id="0" name=""/>
        <dsp:cNvSpPr/>
      </dsp:nvSpPr>
      <dsp:spPr>
        <a:xfrm>
          <a:off x="0" y="1360576"/>
          <a:ext cx="6508506"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zh-CN" sz="1800" kern="1200" dirty="0" smtClean="0">
              <a:solidFill>
                <a:schemeClr val="bg1"/>
              </a:solidFill>
            </a:rPr>
            <a:t>比较耗系统资源</a:t>
          </a:r>
          <a:endParaRPr lang="zh-CN" altLang="en-US" sz="1800" kern="1200" dirty="0" smtClean="0">
            <a:solidFill>
              <a:schemeClr val="bg1"/>
            </a:solidFill>
          </a:endParaRPr>
        </a:p>
      </dsp:txBody>
      <dsp:txXfrm>
        <a:off x="28329" y="1388905"/>
        <a:ext cx="6451848" cy="523662"/>
      </dsp:txXfrm>
    </dsp:sp>
    <dsp:sp modelId="{EED10153-F464-4CFE-BEB1-B42C8102CD32}">
      <dsp:nvSpPr>
        <dsp:cNvPr id="0" name=""/>
        <dsp:cNvSpPr/>
      </dsp:nvSpPr>
      <dsp:spPr>
        <a:xfrm>
          <a:off x="0" y="2030176"/>
          <a:ext cx="6508506"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zh-CN" sz="1800" kern="1200" dirty="0" smtClean="0">
              <a:solidFill>
                <a:schemeClr val="bg1"/>
              </a:solidFill>
            </a:rPr>
            <a:t>缺少经验</a:t>
          </a:r>
          <a:r>
            <a:rPr lang="zh-CN" altLang="en-US" sz="1800" kern="1200" dirty="0" smtClean="0">
              <a:solidFill>
                <a:schemeClr val="bg1"/>
              </a:solidFill>
            </a:rPr>
            <a:t>，尤其是规模大之后</a:t>
          </a:r>
        </a:p>
      </dsp:txBody>
      <dsp:txXfrm>
        <a:off x="28329" y="2058505"/>
        <a:ext cx="6451848" cy="523662"/>
      </dsp:txXfrm>
    </dsp:sp>
    <dsp:sp modelId="{BC931218-EC01-42F0-BB17-168D4A16E10C}">
      <dsp:nvSpPr>
        <dsp:cNvPr id="0" name=""/>
        <dsp:cNvSpPr/>
      </dsp:nvSpPr>
      <dsp:spPr>
        <a:xfrm>
          <a:off x="0" y="2699776"/>
          <a:ext cx="6508506"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kern="1200" dirty="0" smtClean="0">
              <a:solidFill>
                <a:schemeClr val="bg1"/>
              </a:solidFill>
            </a:rPr>
            <a:t>很多功能需要付费，开源插件仅满足基本需求</a:t>
          </a:r>
        </a:p>
      </dsp:txBody>
      <dsp:txXfrm>
        <a:off x="28329" y="2728105"/>
        <a:ext cx="6451848" cy="523662"/>
      </dsp:txXfrm>
    </dsp:sp>
    <dsp:sp modelId="{07D292FC-98F2-48E6-A484-E19E3EF95644}">
      <dsp:nvSpPr>
        <dsp:cNvPr id="0" name=""/>
        <dsp:cNvSpPr/>
      </dsp:nvSpPr>
      <dsp:spPr>
        <a:xfrm>
          <a:off x="0" y="3369376"/>
          <a:ext cx="6508506" cy="58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FF0000"/>
              </a:solidFill>
            </a:rPr>
            <a:t>版本帝</a:t>
          </a:r>
        </a:p>
      </dsp:txBody>
      <dsp:txXfrm>
        <a:off x="28329" y="3397705"/>
        <a:ext cx="6451848" cy="523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CA597-42A6-46D6-AD84-1DBF8312B858}" type="datetimeFigureOut">
              <a:rPr lang="zh-CN" altLang="en-US" smtClean="0"/>
              <a:pPr/>
              <a:t>2018/2/9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1C446-62AD-4D75-AB92-58C631DF85BE}" type="slidenum">
              <a:rPr lang="zh-CN" altLang="en-US" smtClean="0"/>
              <a:pPr/>
              <a:t>‹#›</a:t>
            </a:fld>
            <a:endParaRPr lang="zh-CN" altLang="en-US"/>
          </a:p>
        </p:txBody>
      </p:sp>
    </p:spTree>
    <p:extLst>
      <p:ext uri="{BB962C8B-B14F-4D97-AF65-F5344CB8AC3E}">
        <p14:creationId xmlns:p14="http://schemas.microsoft.com/office/powerpoint/2010/main" val="3903938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1</a:t>
            </a:fld>
            <a:endParaRPr lang="zh-CN" altLang="en-US"/>
          </a:p>
        </p:txBody>
      </p:sp>
    </p:spTree>
    <p:extLst>
      <p:ext uri="{BB962C8B-B14F-4D97-AF65-F5344CB8AC3E}">
        <p14:creationId xmlns:p14="http://schemas.microsoft.com/office/powerpoint/2010/main" val="18724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30</a:t>
            </a:fld>
            <a:endParaRPr lang="zh-CN" altLang="en-US"/>
          </a:p>
        </p:txBody>
      </p:sp>
    </p:spTree>
    <p:extLst>
      <p:ext uri="{BB962C8B-B14F-4D97-AF65-F5344CB8AC3E}">
        <p14:creationId xmlns:p14="http://schemas.microsoft.com/office/powerpoint/2010/main" val="119100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31</a:t>
            </a:fld>
            <a:endParaRPr lang="zh-CN" altLang="en-US"/>
          </a:p>
        </p:txBody>
      </p:sp>
    </p:spTree>
    <p:extLst>
      <p:ext uri="{BB962C8B-B14F-4D97-AF65-F5344CB8AC3E}">
        <p14:creationId xmlns:p14="http://schemas.microsoft.com/office/powerpoint/2010/main" val="140970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32</a:t>
            </a:fld>
            <a:endParaRPr lang="zh-CN" altLang="en-US"/>
          </a:p>
        </p:txBody>
      </p:sp>
    </p:spTree>
    <p:extLst>
      <p:ext uri="{BB962C8B-B14F-4D97-AF65-F5344CB8AC3E}">
        <p14:creationId xmlns:p14="http://schemas.microsoft.com/office/powerpoint/2010/main" val="2713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600" dirty="0" smtClean="0"/>
              <a:t>https://www.felayman.com/articles/2017/11/24/1511527532643.html</a:t>
            </a:r>
          </a:p>
          <a:p>
            <a:pPr marL="0" indent="0">
              <a:buNone/>
            </a:pPr>
            <a:r>
              <a:rPr lang="zh-CN" altLang="en-US" sz="600" dirty="0" smtClean="0"/>
              <a:t>这种预处理发生在 </a:t>
            </a:r>
            <a:r>
              <a:rPr lang="en-US" altLang="zh-CN" sz="600" dirty="0" smtClean="0"/>
              <a:t>intercepts bulk</a:t>
            </a:r>
            <a:r>
              <a:rPr lang="zh-CN" altLang="en-US" sz="600" dirty="0" smtClean="0"/>
              <a:t>（拦取批量索引）和 </a:t>
            </a:r>
            <a:r>
              <a:rPr lang="en-US" altLang="zh-CN" sz="600" dirty="0" smtClean="0"/>
              <a:t>index requests</a:t>
            </a:r>
            <a:r>
              <a:rPr lang="zh-CN" altLang="en-US" sz="600" dirty="0" smtClean="0"/>
              <a:t>（索引请求）的 </a:t>
            </a:r>
            <a:r>
              <a:rPr lang="en-US" altLang="zh-CN" sz="600" dirty="0" smtClean="0"/>
              <a:t>ingest node </a:t>
            </a:r>
            <a:r>
              <a:rPr lang="zh-CN" altLang="en-US" sz="600" dirty="0" smtClean="0"/>
              <a:t>上，应用 </a:t>
            </a:r>
            <a:r>
              <a:rPr lang="en-US" altLang="zh-CN" sz="600" dirty="0" smtClean="0"/>
              <a:t>transformations</a:t>
            </a:r>
            <a:r>
              <a:rPr lang="zh-CN" altLang="en-US" sz="600" dirty="0" smtClean="0"/>
              <a:t>（转换），然后将文档传回 </a:t>
            </a:r>
            <a:r>
              <a:rPr lang="en-US" altLang="zh-CN" sz="600" dirty="0" smtClean="0"/>
              <a:t>index</a:t>
            </a:r>
            <a:r>
              <a:rPr lang="zh-CN" altLang="en-US" sz="600" dirty="0" smtClean="0"/>
              <a:t>（索引）或者 </a:t>
            </a:r>
            <a:r>
              <a:rPr lang="en-US" altLang="zh-CN" sz="600" dirty="0" smtClean="0"/>
              <a:t>bulk APIs</a:t>
            </a: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33</a:t>
            </a:fld>
            <a:endParaRPr lang="zh-CN" altLang="en-US"/>
          </a:p>
        </p:txBody>
      </p:sp>
    </p:spTree>
    <p:extLst>
      <p:ext uri="{BB962C8B-B14F-4D97-AF65-F5344CB8AC3E}">
        <p14:creationId xmlns:p14="http://schemas.microsoft.com/office/powerpoint/2010/main" val="2757920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600" dirty="0" smtClean="0"/>
              <a:t>https://www.felayman.com/articles/2017/11/24/1511527532643.html</a:t>
            </a:r>
          </a:p>
          <a:p>
            <a:pPr marL="0" indent="0">
              <a:buNone/>
            </a:pPr>
            <a:r>
              <a:rPr lang="zh-CN" altLang="en-US" sz="600" dirty="0" smtClean="0"/>
              <a:t>这种预处理发生在 </a:t>
            </a:r>
            <a:r>
              <a:rPr lang="en-US" altLang="zh-CN" sz="600" dirty="0" smtClean="0"/>
              <a:t>intercepts bulk</a:t>
            </a:r>
            <a:r>
              <a:rPr lang="zh-CN" altLang="en-US" sz="600" dirty="0" smtClean="0"/>
              <a:t>（拦取批量索引）和 </a:t>
            </a:r>
            <a:r>
              <a:rPr lang="en-US" altLang="zh-CN" sz="600" dirty="0" smtClean="0"/>
              <a:t>index requests</a:t>
            </a:r>
            <a:r>
              <a:rPr lang="zh-CN" altLang="en-US" sz="600" dirty="0" smtClean="0"/>
              <a:t>（索引请求）的 </a:t>
            </a:r>
            <a:r>
              <a:rPr lang="en-US" altLang="zh-CN" sz="600" dirty="0" smtClean="0"/>
              <a:t>ingest node </a:t>
            </a:r>
            <a:r>
              <a:rPr lang="zh-CN" altLang="en-US" sz="600" dirty="0" smtClean="0"/>
              <a:t>上，应用 </a:t>
            </a:r>
            <a:r>
              <a:rPr lang="en-US" altLang="zh-CN" sz="600" dirty="0" smtClean="0"/>
              <a:t>transformations</a:t>
            </a:r>
            <a:r>
              <a:rPr lang="zh-CN" altLang="en-US" sz="600" dirty="0" smtClean="0"/>
              <a:t>（转换），然后将文档传回 </a:t>
            </a:r>
            <a:r>
              <a:rPr lang="en-US" altLang="zh-CN" sz="600" dirty="0" smtClean="0"/>
              <a:t>index</a:t>
            </a:r>
            <a:r>
              <a:rPr lang="zh-CN" altLang="en-US" sz="600" dirty="0" smtClean="0"/>
              <a:t>（索引）或者 </a:t>
            </a:r>
            <a:r>
              <a:rPr lang="en-US" altLang="zh-CN" sz="600" dirty="0" smtClean="0"/>
              <a:t>bulk APIs</a:t>
            </a: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34</a:t>
            </a:fld>
            <a:endParaRPr lang="zh-CN" altLang="en-US"/>
          </a:p>
        </p:txBody>
      </p:sp>
    </p:spTree>
    <p:extLst>
      <p:ext uri="{BB962C8B-B14F-4D97-AF65-F5344CB8AC3E}">
        <p14:creationId xmlns:p14="http://schemas.microsoft.com/office/powerpoint/2010/main" val="36195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35</a:t>
            </a:fld>
            <a:endParaRPr lang="zh-CN" altLang="en-US"/>
          </a:p>
        </p:txBody>
      </p:sp>
    </p:spTree>
    <p:extLst>
      <p:ext uri="{BB962C8B-B14F-4D97-AF65-F5344CB8AC3E}">
        <p14:creationId xmlns:p14="http://schemas.microsoft.com/office/powerpoint/2010/main" val="4013537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36</a:t>
            </a:fld>
            <a:endParaRPr lang="zh-CN" altLang="en-US"/>
          </a:p>
        </p:txBody>
      </p:sp>
    </p:spTree>
    <p:extLst>
      <p:ext uri="{BB962C8B-B14F-4D97-AF65-F5344CB8AC3E}">
        <p14:creationId xmlns:p14="http://schemas.microsoft.com/office/powerpoint/2010/main" val="3668486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37</a:t>
            </a:fld>
            <a:endParaRPr lang="zh-CN" altLang="en-US"/>
          </a:p>
        </p:txBody>
      </p:sp>
    </p:spTree>
    <p:extLst>
      <p:ext uri="{BB962C8B-B14F-4D97-AF65-F5344CB8AC3E}">
        <p14:creationId xmlns:p14="http://schemas.microsoft.com/office/powerpoint/2010/main" val="570975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47</a:t>
            </a:fld>
            <a:endParaRPr lang="zh-CN" altLang="en-US"/>
          </a:p>
        </p:txBody>
      </p:sp>
    </p:spTree>
    <p:extLst>
      <p:ext uri="{BB962C8B-B14F-4D97-AF65-F5344CB8AC3E}">
        <p14:creationId xmlns:p14="http://schemas.microsoft.com/office/powerpoint/2010/main" val="916609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49</a:t>
            </a:fld>
            <a:endParaRPr lang="zh-CN" altLang="en-US"/>
          </a:p>
        </p:txBody>
      </p:sp>
    </p:spTree>
    <p:extLst>
      <p:ext uri="{BB962C8B-B14F-4D97-AF65-F5344CB8AC3E}">
        <p14:creationId xmlns:p14="http://schemas.microsoft.com/office/powerpoint/2010/main" val="412127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2</a:t>
            </a:fld>
            <a:endParaRPr lang="zh-CN" altLang="en-US"/>
          </a:p>
        </p:txBody>
      </p:sp>
    </p:spTree>
    <p:extLst>
      <p:ext uri="{BB962C8B-B14F-4D97-AF65-F5344CB8AC3E}">
        <p14:creationId xmlns:p14="http://schemas.microsoft.com/office/powerpoint/2010/main" val="1598674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50</a:t>
            </a:fld>
            <a:endParaRPr lang="zh-CN" altLang="en-US"/>
          </a:p>
        </p:txBody>
      </p:sp>
    </p:spTree>
    <p:extLst>
      <p:ext uri="{BB962C8B-B14F-4D97-AF65-F5344CB8AC3E}">
        <p14:creationId xmlns:p14="http://schemas.microsoft.com/office/powerpoint/2010/main" val="1307118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55</a:t>
            </a:fld>
            <a:endParaRPr lang="zh-CN" altLang="en-US"/>
          </a:p>
        </p:txBody>
      </p:sp>
    </p:spTree>
    <p:extLst>
      <p:ext uri="{BB962C8B-B14F-4D97-AF65-F5344CB8AC3E}">
        <p14:creationId xmlns:p14="http://schemas.microsoft.com/office/powerpoint/2010/main" val="184474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作者：</a:t>
            </a:r>
            <a:r>
              <a:rPr lang="en-US" altLang="zh-CN" dirty="0" smtClean="0"/>
              <a:t>Shay</a:t>
            </a:r>
            <a:r>
              <a:rPr lang="zh-CN" altLang="en-US" dirty="0" smtClean="0"/>
              <a:t>，构建食谱搜索引擎</a:t>
            </a:r>
            <a:endParaRPr lang="en-US" altLang="zh-CN" dirty="0" smtClean="0"/>
          </a:p>
          <a:p>
            <a:r>
              <a:rPr lang="zh-CN" altLang="en-US" dirty="0" smtClean="0"/>
              <a:t>第一个项目：</a:t>
            </a:r>
            <a:r>
              <a:rPr lang="en-US" altLang="zh-CN" dirty="0" smtClean="0"/>
              <a:t>Compass</a:t>
            </a:r>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4</a:t>
            </a:fld>
            <a:endParaRPr lang="zh-CN" altLang="en-US"/>
          </a:p>
        </p:txBody>
      </p:sp>
    </p:spTree>
    <p:extLst>
      <p:ext uri="{BB962C8B-B14F-4D97-AF65-F5344CB8AC3E}">
        <p14:creationId xmlns:p14="http://schemas.microsoft.com/office/powerpoint/2010/main" val="380384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9</a:t>
            </a:fld>
            <a:endParaRPr lang="zh-CN" altLang="en-US"/>
          </a:p>
        </p:txBody>
      </p:sp>
    </p:spTree>
    <p:extLst>
      <p:ext uri="{BB962C8B-B14F-4D97-AF65-F5344CB8AC3E}">
        <p14:creationId xmlns:p14="http://schemas.microsoft.com/office/powerpoint/2010/main" val="1785871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10</a:t>
            </a:fld>
            <a:endParaRPr lang="zh-CN" altLang="en-US"/>
          </a:p>
        </p:txBody>
      </p:sp>
    </p:spTree>
    <p:extLst>
      <p:ext uri="{BB962C8B-B14F-4D97-AF65-F5344CB8AC3E}">
        <p14:creationId xmlns:p14="http://schemas.microsoft.com/office/powerpoint/2010/main" val="119460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600" dirty="0" smtClean="0"/>
              <a:t>客户端发送一个 创建、索引或删除请求到</a:t>
            </a:r>
            <a:r>
              <a:rPr lang="zh-CN" altLang="en-US" sz="600" baseline="0" dirty="0" smtClean="0"/>
              <a:t> </a:t>
            </a:r>
            <a:r>
              <a:rPr lang="en-US" altLang="zh-CN" sz="600" baseline="0" dirty="0" smtClean="0"/>
              <a:t>Node1</a:t>
            </a:r>
          </a:p>
          <a:p>
            <a:r>
              <a:rPr lang="en-US" altLang="zh-CN" sz="1200" b="0" i="0" kern="1200" dirty="0" smtClean="0">
                <a:solidFill>
                  <a:schemeClr val="tx1"/>
                </a:solidFill>
                <a:effectLst/>
                <a:latin typeface="+mn-lt"/>
                <a:ea typeface="+mn-ea"/>
                <a:cs typeface="+mn-cs"/>
              </a:rPr>
              <a:t>2.   Node 1 </a:t>
            </a:r>
            <a:r>
              <a:rPr lang="zh-CN" altLang="en-US" sz="1200" b="0" i="0" kern="1200" dirty="0" smtClean="0">
                <a:solidFill>
                  <a:schemeClr val="tx1"/>
                </a:solidFill>
                <a:effectLst/>
                <a:latin typeface="+mn-lt"/>
                <a:ea typeface="+mn-ea"/>
                <a:cs typeface="+mn-cs"/>
              </a:rPr>
              <a:t>用数据的 </a:t>
            </a:r>
            <a:r>
              <a:rPr lang="en-US" altLang="zh-CN" sz="1200" b="0" i="0" kern="1200" dirty="0" smtClean="0">
                <a:solidFill>
                  <a:schemeClr val="tx1"/>
                </a:solidFill>
                <a:effectLst/>
                <a:latin typeface="+mn-lt"/>
                <a:ea typeface="+mn-ea"/>
                <a:cs typeface="+mn-cs"/>
              </a:rPr>
              <a:t>_id </a:t>
            </a:r>
            <a:r>
              <a:rPr lang="zh-CN" altLang="en-US" sz="1200" b="0" i="0" kern="1200" dirty="0" smtClean="0">
                <a:solidFill>
                  <a:schemeClr val="tx1"/>
                </a:solidFill>
                <a:effectLst/>
                <a:latin typeface="+mn-lt"/>
                <a:ea typeface="+mn-ea"/>
                <a:cs typeface="+mn-cs"/>
              </a:rPr>
              <a:t>取余计算得到应该讲数据存储到 </a:t>
            </a:r>
            <a:r>
              <a:rPr lang="en-US" altLang="zh-CN" sz="1200" b="0" i="0" kern="1200" dirty="0" smtClean="0">
                <a:solidFill>
                  <a:schemeClr val="tx1"/>
                </a:solidFill>
                <a:effectLst/>
                <a:latin typeface="+mn-lt"/>
                <a:ea typeface="+mn-ea"/>
                <a:cs typeface="+mn-cs"/>
              </a:rPr>
              <a:t>shard 0 </a:t>
            </a:r>
            <a:r>
              <a:rPr lang="zh-CN" altLang="en-US" sz="1200" b="0" i="0" kern="1200" dirty="0" smtClean="0">
                <a:solidFill>
                  <a:schemeClr val="tx1"/>
                </a:solidFill>
                <a:effectLst/>
                <a:latin typeface="+mn-lt"/>
                <a:ea typeface="+mn-ea"/>
                <a:cs typeface="+mn-cs"/>
              </a:rPr>
              <a:t>上。通过 </a:t>
            </a:r>
            <a:r>
              <a:rPr lang="en-US" altLang="zh-CN" sz="1200" b="0" i="0" kern="1200" dirty="0" smtClean="0">
                <a:solidFill>
                  <a:schemeClr val="tx1"/>
                </a:solidFill>
                <a:effectLst/>
                <a:latin typeface="+mn-lt"/>
                <a:ea typeface="+mn-ea"/>
                <a:cs typeface="+mn-cs"/>
              </a:rPr>
              <a:t>cluster state </a:t>
            </a:r>
            <a:r>
              <a:rPr lang="zh-CN" altLang="en-US" sz="1200" b="0" i="0" kern="1200" dirty="0" smtClean="0">
                <a:solidFill>
                  <a:schemeClr val="tx1"/>
                </a:solidFill>
                <a:effectLst/>
                <a:latin typeface="+mn-lt"/>
                <a:ea typeface="+mn-ea"/>
                <a:cs typeface="+mn-cs"/>
              </a:rPr>
              <a:t>信息发现 </a:t>
            </a:r>
            <a:r>
              <a:rPr lang="en-US" altLang="zh-CN" sz="1200" b="0" i="0" kern="1200" dirty="0" smtClean="0">
                <a:solidFill>
                  <a:schemeClr val="tx1"/>
                </a:solidFill>
                <a:effectLst/>
                <a:latin typeface="+mn-lt"/>
                <a:ea typeface="+mn-ea"/>
                <a:cs typeface="+mn-cs"/>
              </a:rPr>
              <a:t>shard 0 </a:t>
            </a:r>
            <a:r>
              <a:rPr lang="zh-CN" altLang="en-US" sz="1200" b="0" i="0" kern="1200" dirty="0" smtClean="0">
                <a:solidFill>
                  <a:schemeClr val="tx1"/>
                </a:solidFill>
                <a:effectLst/>
                <a:latin typeface="+mn-lt"/>
                <a:ea typeface="+mn-ea"/>
                <a:cs typeface="+mn-cs"/>
              </a:rPr>
              <a:t>的主分片已经分配到了 </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上。</a:t>
            </a:r>
            <a:r>
              <a:rPr lang="en-US" altLang="zh-CN" sz="1200" b="0" i="0" kern="1200" dirty="0" smtClean="0">
                <a:solidFill>
                  <a:schemeClr val="tx1"/>
                </a:solidFill>
                <a:effectLst/>
                <a:latin typeface="+mn-lt"/>
                <a:ea typeface="+mn-ea"/>
                <a:cs typeface="+mn-cs"/>
              </a:rPr>
              <a:t>Node 1 </a:t>
            </a:r>
            <a:r>
              <a:rPr lang="zh-CN" altLang="en-US" sz="1200" b="0" i="0" kern="1200" dirty="0" smtClean="0">
                <a:solidFill>
                  <a:schemeClr val="tx1"/>
                </a:solidFill>
                <a:effectLst/>
                <a:latin typeface="+mn-lt"/>
                <a:ea typeface="+mn-ea"/>
                <a:cs typeface="+mn-cs"/>
              </a:rPr>
              <a:t>转发请求数据给 </a:t>
            </a:r>
            <a:r>
              <a:rPr lang="en-US" altLang="zh-CN" sz="1200" b="0" i="0" kern="1200" dirty="0" smtClean="0">
                <a:solidFill>
                  <a:schemeClr val="tx1"/>
                </a:solidFill>
                <a:effectLst/>
                <a:latin typeface="+mn-lt"/>
                <a:ea typeface="+mn-ea"/>
                <a:cs typeface="+mn-cs"/>
              </a:rPr>
              <a:t>Node 3</a:t>
            </a:r>
            <a:r>
              <a:rPr lang="zh-CN" altLang="en-US" sz="1200" b="0" i="0" kern="1200" dirty="0" smtClean="0">
                <a:solidFill>
                  <a:schemeClr val="tx1"/>
                </a:solidFill>
                <a:effectLst/>
                <a:latin typeface="+mn-lt"/>
                <a:ea typeface="+mn-ea"/>
                <a:cs typeface="+mn-cs"/>
              </a:rPr>
              <a:t>。</a:t>
            </a:r>
          </a:p>
          <a:p>
            <a:r>
              <a:rPr lang="en-US" altLang="zh-CN" sz="600" dirty="0" smtClean="0"/>
              <a:t>3. </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完成请求数据的索引过程，存入主分片 </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。然后并行转发数据给分配有 </a:t>
            </a:r>
            <a:r>
              <a:rPr lang="en-US" altLang="zh-CN" sz="1200" b="0" i="0" kern="1200" dirty="0" smtClean="0">
                <a:solidFill>
                  <a:schemeClr val="tx1"/>
                </a:solidFill>
                <a:effectLst/>
                <a:latin typeface="+mn-lt"/>
                <a:ea typeface="+mn-ea"/>
                <a:cs typeface="+mn-cs"/>
              </a:rPr>
              <a:t>shard 0 </a:t>
            </a:r>
            <a:r>
              <a:rPr lang="zh-CN" altLang="en-US" sz="1200" b="0" i="0" kern="1200" dirty="0" smtClean="0">
                <a:solidFill>
                  <a:schemeClr val="tx1"/>
                </a:solidFill>
                <a:effectLst/>
                <a:latin typeface="+mn-lt"/>
                <a:ea typeface="+mn-ea"/>
                <a:cs typeface="+mn-cs"/>
              </a:rPr>
              <a:t>的副本分片的 </a:t>
            </a:r>
            <a:r>
              <a:rPr lang="en-US" altLang="zh-CN" sz="1200" b="0" i="0" kern="1200" dirty="0" smtClean="0">
                <a:solidFill>
                  <a:schemeClr val="tx1"/>
                </a:solidFill>
                <a:effectLst/>
                <a:latin typeface="+mn-lt"/>
                <a:ea typeface="+mn-ea"/>
                <a:cs typeface="+mn-cs"/>
              </a:rPr>
              <a:t>Node 1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Node 2</a:t>
            </a:r>
            <a:r>
              <a:rPr lang="zh-CN" altLang="en-US" sz="1200" b="0" i="0" kern="1200" dirty="0" smtClean="0">
                <a:solidFill>
                  <a:schemeClr val="tx1"/>
                </a:solidFill>
                <a:effectLst/>
                <a:latin typeface="+mn-lt"/>
                <a:ea typeface="+mn-ea"/>
                <a:cs typeface="+mn-cs"/>
              </a:rPr>
              <a:t>。当收到任一节点汇报副本分片数据写入成功，</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即返回给初始的接收节点 </a:t>
            </a:r>
            <a:r>
              <a:rPr lang="en-US" altLang="zh-CN" sz="1200" b="0" i="0" kern="1200" dirty="0" smtClean="0">
                <a:solidFill>
                  <a:schemeClr val="tx1"/>
                </a:solidFill>
                <a:effectLst/>
                <a:latin typeface="+mn-lt"/>
                <a:ea typeface="+mn-ea"/>
                <a:cs typeface="+mn-cs"/>
              </a:rPr>
              <a:t>Node 1</a:t>
            </a:r>
            <a:r>
              <a:rPr lang="zh-CN" altLang="en-US" sz="1200" b="0" i="0" kern="1200" dirty="0" smtClean="0">
                <a:solidFill>
                  <a:schemeClr val="tx1"/>
                </a:solidFill>
                <a:effectLst/>
                <a:latin typeface="+mn-lt"/>
                <a:ea typeface="+mn-ea"/>
                <a:cs typeface="+mn-cs"/>
              </a:rPr>
              <a:t>，宣布数据写入成功。</a:t>
            </a:r>
            <a:r>
              <a:rPr lang="en-US" altLang="zh-CN" sz="1200" b="0" i="0" kern="1200" dirty="0" smtClean="0">
                <a:solidFill>
                  <a:schemeClr val="tx1"/>
                </a:solidFill>
                <a:effectLst/>
                <a:latin typeface="+mn-lt"/>
                <a:ea typeface="+mn-ea"/>
                <a:cs typeface="+mn-cs"/>
              </a:rPr>
              <a:t>Node 1 </a:t>
            </a:r>
            <a:r>
              <a:rPr lang="zh-CN" altLang="en-US" sz="1200" b="0" i="0" kern="1200" dirty="0" smtClean="0">
                <a:solidFill>
                  <a:schemeClr val="tx1"/>
                </a:solidFill>
                <a:effectLst/>
                <a:latin typeface="+mn-lt"/>
                <a:ea typeface="+mn-ea"/>
                <a:cs typeface="+mn-cs"/>
              </a:rPr>
              <a:t>返回成功响应给客户端。</a:t>
            </a:r>
          </a:p>
          <a:p>
            <a:r>
              <a:rPr lang="zh-CN" altLang="en-US" sz="800" dirty="0" smtClean="0"/>
              <a:t/>
            </a:r>
            <a:br>
              <a:rPr lang="zh-CN" altLang="en-US" sz="800" dirty="0" smtClean="0"/>
            </a:b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23</a:t>
            </a:fld>
            <a:endParaRPr lang="zh-CN" altLang="en-US"/>
          </a:p>
        </p:txBody>
      </p:sp>
    </p:spTree>
    <p:extLst>
      <p:ext uri="{BB962C8B-B14F-4D97-AF65-F5344CB8AC3E}">
        <p14:creationId xmlns:p14="http://schemas.microsoft.com/office/powerpoint/2010/main" val="237609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600" dirty="0" smtClean="0"/>
              <a:t>one</a:t>
            </a:r>
            <a:r>
              <a:rPr lang="zh-CN" altLang="en-US" sz="1200" b="0" i="0" kern="1200" dirty="0" smtClean="0">
                <a:solidFill>
                  <a:schemeClr val="tx1"/>
                </a:solidFill>
                <a:effectLst/>
                <a:latin typeface="+mn-lt"/>
                <a:ea typeface="+mn-ea"/>
                <a:cs typeface="+mn-cs"/>
              </a:rPr>
              <a:t>表示仅写完主分片就返回</a:t>
            </a:r>
            <a:endParaRPr lang="en-US" altLang="zh-CN" sz="1200" b="0" i="0" kern="1200" dirty="0" smtClean="0">
              <a:solidFill>
                <a:schemeClr val="tx1"/>
              </a:solidFill>
              <a:effectLst/>
              <a:latin typeface="+mn-lt"/>
              <a:ea typeface="+mn-ea"/>
              <a:cs typeface="+mn-cs"/>
            </a:endParaRPr>
          </a:p>
          <a:p>
            <a:pPr marL="228600" indent="-228600">
              <a:buAutoNum type="arabicPeriod"/>
            </a:pPr>
            <a:r>
              <a:rPr lang="en-US" altLang="zh-CN" sz="600" baseline="0" dirty="0" smtClean="0"/>
              <a:t>all</a:t>
            </a:r>
            <a:r>
              <a:rPr lang="zh-CN" altLang="en-US" sz="1200" b="0" i="0" kern="1200" dirty="0" smtClean="0">
                <a:solidFill>
                  <a:schemeClr val="tx1"/>
                </a:solidFill>
                <a:effectLst/>
                <a:latin typeface="+mn-lt"/>
                <a:ea typeface="+mn-ea"/>
                <a:cs typeface="+mn-cs"/>
              </a:rPr>
              <a:t>表示等所有副本分片都写完才能返回</a:t>
            </a:r>
            <a:endParaRPr lang="en-US" altLang="zh-CN" sz="600" baseline="0" dirty="0" smtClean="0"/>
          </a:p>
          <a:p>
            <a:pPr marL="228600" indent="-228600">
              <a:buAutoNum type="arabicPeriod"/>
            </a:pPr>
            <a:r>
              <a:rPr lang="en-US" altLang="zh-CN" sz="600" baseline="0" dirty="0" smtClean="0"/>
              <a:t>Quorum </a:t>
            </a:r>
            <a:r>
              <a:rPr lang="zh-CN" altLang="en-US" sz="600" baseline="0" dirty="0" smtClean="0"/>
              <a:t>法定数量，默认，当</a:t>
            </a:r>
            <a:r>
              <a:rPr lang="zh-CN" altLang="en-US" sz="1200" b="0" i="0" kern="1200" dirty="0" smtClean="0">
                <a:solidFill>
                  <a:schemeClr val="tx1"/>
                </a:solidFill>
                <a:effectLst/>
                <a:latin typeface="+mn-lt"/>
                <a:ea typeface="+mn-ea"/>
                <a:cs typeface="+mn-cs"/>
              </a:rPr>
              <a:t>法定数量</a:t>
            </a:r>
            <a:r>
              <a:rPr lang="en-US" altLang="zh-CN" sz="1200" b="0" i="0" kern="1200" dirty="0" smtClean="0">
                <a:solidFill>
                  <a:schemeClr val="tx1"/>
                </a:solidFill>
                <a:effectLst/>
                <a:latin typeface="+mn-lt"/>
                <a:ea typeface="+mn-ea"/>
                <a:cs typeface="+mn-cs"/>
              </a:rPr>
              <a:t>(quorum)</a:t>
            </a:r>
            <a:r>
              <a:rPr lang="zh-CN" altLang="en-US" sz="1200" b="0" i="0" kern="1200" dirty="0" smtClean="0">
                <a:solidFill>
                  <a:schemeClr val="tx1"/>
                </a:solidFill>
                <a:effectLst/>
                <a:latin typeface="+mn-lt"/>
                <a:ea typeface="+mn-ea"/>
                <a:cs typeface="+mn-cs"/>
              </a:rPr>
              <a:t>或过半的分片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可以使主分片或复制分片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写入成功</a:t>
            </a: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24</a:t>
            </a:fld>
            <a:endParaRPr lang="zh-CN" altLang="en-US"/>
          </a:p>
        </p:txBody>
      </p:sp>
    </p:spTree>
    <p:extLst>
      <p:ext uri="{BB962C8B-B14F-4D97-AF65-F5344CB8AC3E}">
        <p14:creationId xmlns:p14="http://schemas.microsoft.com/office/powerpoint/2010/main" val="402002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查询阶段包含以下三个步骤</a:t>
            </a:r>
            <a:r>
              <a:rPr lang="en-US" altLang="zh-CN" sz="1200" b="0" i="0" kern="1200" dirty="0" smtClean="0">
                <a:solidFill>
                  <a:schemeClr val="tx1"/>
                </a:solidFill>
                <a:effectLst/>
                <a:latin typeface="+mn-lt"/>
                <a:ea typeface="+mn-ea"/>
                <a:cs typeface="+mn-cs"/>
              </a:rPr>
              <a:t>:</a:t>
            </a:r>
          </a:p>
          <a:p>
            <a:pPr marL="228600" indent="-228600">
              <a:buAutoNum type="arabicPeriod"/>
            </a:pPr>
            <a:r>
              <a:rPr lang="zh-CN" altLang="en-US" sz="1200" b="0" i="0" kern="1200" dirty="0" smtClean="0">
                <a:solidFill>
                  <a:schemeClr val="tx1"/>
                </a:solidFill>
                <a:effectLst/>
                <a:latin typeface="+mn-lt"/>
                <a:ea typeface="+mn-ea"/>
                <a:cs typeface="+mn-cs"/>
              </a:rPr>
              <a:t>客户端发送一个 </a:t>
            </a:r>
            <a:r>
              <a:rPr lang="en-US" altLang="zh-CN" sz="1200" b="0" i="0" kern="1200" dirty="0" smtClean="0">
                <a:solidFill>
                  <a:schemeClr val="tx1"/>
                </a:solidFill>
                <a:effectLst/>
                <a:latin typeface="+mn-lt"/>
                <a:ea typeface="+mn-ea"/>
                <a:cs typeface="+mn-cs"/>
              </a:rPr>
              <a:t>search </a:t>
            </a:r>
            <a:r>
              <a:rPr lang="zh-CN" altLang="en-US" sz="1200" b="0" i="0" kern="1200" dirty="0" smtClean="0">
                <a:solidFill>
                  <a:schemeClr val="tx1"/>
                </a:solidFill>
                <a:effectLst/>
                <a:latin typeface="+mn-lt"/>
                <a:ea typeface="+mn-ea"/>
                <a:cs typeface="+mn-cs"/>
              </a:rPr>
              <a:t>请求到 </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会创建一个大小为 </a:t>
            </a:r>
            <a:r>
              <a:rPr lang="en-US" altLang="zh-CN" sz="1200" b="0" i="0" kern="1200" dirty="0" smtClean="0">
                <a:solidFill>
                  <a:schemeClr val="tx1"/>
                </a:solidFill>
                <a:effectLst/>
                <a:latin typeface="+mn-lt"/>
                <a:ea typeface="+mn-ea"/>
                <a:cs typeface="+mn-cs"/>
              </a:rPr>
              <a:t>from + size </a:t>
            </a:r>
            <a:r>
              <a:rPr lang="zh-CN" altLang="en-US" sz="1200" b="0" i="0" kern="1200" dirty="0" smtClean="0">
                <a:solidFill>
                  <a:schemeClr val="tx1"/>
                </a:solidFill>
                <a:effectLst/>
                <a:latin typeface="+mn-lt"/>
                <a:ea typeface="+mn-ea"/>
                <a:cs typeface="+mn-cs"/>
              </a:rPr>
              <a:t>的空优先队列。</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将查询请求转发到索引的每个主分片或副本分片中。每个分片在本地执行查询并添加结果到大小为 </a:t>
            </a:r>
            <a:r>
              <a:rPr lang="en-US" altLang="zh-CN" sz="1200" b="0" i="0" kern="1200" dirty="0" smtClean="0">
                <a:solidFill>
                  <a:schemeClr val="tx1"/>
                </a:solidFill>
                <a:effectLst/>
                <a:latin typeface="+mn-lt"/>
                <a:ea typeface="+mn-ea"/>
                <a:cs typeface="+mn-cs"/>
              </a:rPr>
              <a:t>from + size </a:t>
            </a:r>
            <a:r>
              <a:rPr lang="zh-CN" altLang="en-US" sz="1200" b="0" i="0" kern="1200" dirty="0" smtClean="0">
                <a:solidFill>
                  <a:schemeClr val="tx1"/>
                </a:solidFill>
                <a:effectLst/>
                <a:latin typeface="+mn-lt"/>
                <a:ea typeface="+mn-ea"/>
                <a:cs typeface="+mn-cs"/>
              </a:rPr>
              <a:t>的本地有序优先队列中。</a:t>
            </a:r>
          </a:p>
          <a:p>
            <a:r>
              <a:rPr lang="en-US" altLang="zh-CN" sz="1200" b="0" i="0" kern="1200" smtClean="0">
                <a:solidFill>
                  <a:schemeClr val="tx1"/>
                </a:solidFill>
                <a:effectLst/>
                <a:latin typeface="+mn-lt"/>
                <a:ea typeface="+mn-ea"/>
                <a:cs typeface="+mn-cs"/>
              </a:rPr>
              <a:t>3. </a:t>
            </a:r>
            <a:r>
              <a:rPr lang="zh-CN" altLang="en-US" sz="1200" b="0" i="0" kern="1200" smtClean="0">
                <a:solidFill>
                  <a:schemeClr val="tx1"/>
                </a:solidFill>
                <a:effectLst/>
                <a:latin typeface="+mn-lt"/>
                <a:ea typeface="+mn-ea"/>
                <a:cs typeface="+mn-cs"/>
              </a:rPr>
              <a:t>每个</a:t>
            </a:r>
            <a:r>
              <a:rPr lang="zh-CN" altLang="en-US" sz="1200" b="0" i="0" kern="1200" dirty="0" smtClean="0">
                <a:solidFill>
                  <a:schemeClr val="tx1"/>
                </a:solidFill>
                <a:effectLst/>
                <a:latin typeface="+mn-lt"/>
                <a:ea typeface="+mn-ea"/>
                <a:cs typeface="+mn-cs"/>
              </a:rPr>
              <a:t>分片返回各自优先队列中所有文档的 </a:t>
            </a:r>
            <a:r>
              <a:rPr lang="en-US" altLang="zh-CN" sz="1200" b="0" i="0" kern="1200" dirty="0" smtClean="0">
                <a:solidFill>
                  <a:schemeClr val="tx1"/>
                </a:solidFill>
                <a:effectLst/>
                <a:latin typeface="+mn-lt"/>
                <a:ea typeface="+mn-ea"/>
                <a:cs typeface="+mn-cs"/>
              </a:rPr>
              <a:t>ID </a:t>
            </a:r>
            <a:r>
              <a:rPr lang="zh-CN" altLang="en-US" sz="1200" b="0" i="0" kern="1200" dirty="0" smtClean="0">
                <a:solidFill>
                  <a:schemeClr val="tx1"/>
                </a:solidFill>
                <a:effectLst/>
                <a:latin typeface="+mn-lt"/>
                <a:ea typeface="+mn-ea"/>
                <a:cs typeface="+mn-cs"/>
              </a:rPr>
              <a:t>和排序值给协调节点，也就是 </a:t>
            </a:r>
            <a:r>
              <a:rPr lang="en-US" altLang="zh-CN" sz="1200" b="0" i="0" kern="1200" dirty="0" smtClean="0">
                <a:solidFill>
                  <a:schemeClr val="tx1"/>
                </a:solidFill>
                <a:effectLst/>
                <a:latin typeface="+mn-lt"/>
                <a:ea typeface="+mn-ea"/>
                <a:cs typeface="+mn-cs"/>
              </a:rPr>
              <a:t>Node 3 </a:t>
            </a:r>
            <a:r>
              <a:rPr lang="zh-CN" altLang="en-US" sz="1200" b="0" i="0" kern="1200" dirty="0" smtClean="0">
                <a:solidFill>
                  <a:schemeClr val="tx1"/>
                </a:solidFill>
                <a:effectLst/>
                <a:latin typeface="+mn-lt"/>
                <a:ea typeface="+mn-ea"/>
                <a:cs typeface="+mn-cs"/>
              </a:rPr>
              <a:t>，它合并这些值到自己的优先队列中来产生一个全局排序后的结果列表。</a:t>
            </a:r>
          </a:p>
          <a:p>
            <a:pPr marL="228600" indent="-228600">
              <a:buAutoNum type="arabicPeriod"/>
            </a:pP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25</a:t>
            </a:fld>
            <a:endParaRPr lang="zh-CN" altLang="en-US"/>
          </a:p>
        </p:txBody>
      </p:sp>
    </p:spTree>
    <p:extLst>
      <p:ext uri="{BB962C8B-B14F-4D97-AF65-F5344CB8AC3E}">
        <p14:creationId xmlns:p14="http://schemas.microsoft.com/office/powerpoint/2010/main" val="2280130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600" dirty="0" smtClean="0"/>
              <a:t>什么时候触发</a:t>
            </a:r>
            <a:r>
              <a:rPr lang="zh-CN" altLang="en-US" sz="600" baseline="0" dirty="0" smtClean="0"/>
              <a:t> </a:t>
            </a:r>
            <a:r>
              <a:rPr lang="en-US" altLang="zh-CN" sz="600" baseline="0" dirty="0" smtClean="0"/>
              <a:t>allocate?</a:t>
            </a:r>
            <a:endParaRPr lang="en-US" altLang="zh-CN" sz="600" dirty="0" smtClean="0"/>
          </a:p>
          <a:p>
            <a:pPr marL="228600" indent="-228600">
              <a:buAutoNum type="arabicPeriod"/>
            </a:pPr>
            <a:r>
              <a:rPr lang="zh-CN" altLang="en-US" sz="600" dirty="0" smtClean="0"/>
              <a:t>新索引生成</a:t>
            </a:r>
          </a:p>
          <a:p>
            <a:pPr marL="228600" indent="-228600">
              <a:buAutoNum type="arabicPeriod"/>
            </a:pPr>
            <a:r>
              <a:rPr lang="zh-CN" altLang="en-US" sz="600" dirty="0" smtClean="0"/>
              <a:t>索引的删除</a:t>
            </a:r>
          </a:p>
          <a:p>
            <a:pPr marL="228600" indent="-228600">
              <a:buAutoNum type="arabicPeriod"/>
            </a:pPr>
            <a:r>
              <a:rPr lang="zh-CN" altLang="en-US" sz="600" dirty="0" smtClean="0"/>
              <a:t>新增副本分片</a:t>
            </a:r>
          </a:p>
          <a:p>
            <a:pPr marL="228600" indent="-228600">
              <a:buAutoNum type="arabicPeriod"/>
            </a:pPr>
            <a:r>
              <a:rPr lang="zh-CN" altLang="en-US" sz="600" dirty="0" smtClean="0"/>
              <a:t>节点增减引发的数据均衡</a:t>
            </a:r>
            <a:endParaRPr lang="zh-CN" altLang="en-US" sz="600" dirty="0"/>
          </a:p>
        </p:txBody>
      </p:sp>
      <p:sp>
        <p:nvSpPr>
          <p:cNvPr id="4" name="灯片编号占位符 3"/>
          <p:cNvSpPr>
            <a:spLocks noGrp="1"/>
          </p:cNvSpPr>
          <p:nvPr>
            <p:ph type="sldNum" sz="quarter" idx="10"/>
          </p:nvPr>
        </p:nvSpPr>
        <p:spPr/>
        <p:txBody>
          <a:bodyPr/>
          <a:lstStyle/>
          <a:p>
            <a:fld id="{FB21C446-62AD-4D75-AB92-58C631DF85BE}" type="slidenum">
              <a:rPr lang="zh-CN" altLang="en-US" smtClean="0"/>
              <a:pPr/>
              <a:t>26</a:t>
            </a:fld>
            <a:endParaRPr lang="zh-CN" altLang="en-US"/>
          </a:p>
        </p:txBody>
      </p:sp>
    </p:spTree>
    <p:extLst>
      <p:ext uri="{BB962C8B-B14F-4D97-AF65-F5344CB8AC3E}">
        <p14:creationId xmlns:p14="http://schemas.microsoft.com/office/powerpoint/2010/main" val="3737467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b="20817"/>
          <a:stretch/>
        </p:blipFill>
        <p:spPr>
          <a:xfrm>
            <a:off x="0" y="0"/>
            <a:ext cx="8618538" cy="5118652"/>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89482" y="5458085"/>
            <a:ext cx="1549911" cy="656845"/>
          </a:xfrm>
          <a:prstGeom prst="rect">
            <a:avLst/>
          </a:prstGeom>
        </p:spPr>
      </p:pic>
    </p:spTree>
    <p:extLst>
      <p:ext uri="{BB962C8B-B14F-4D97-AF65-F5344CB8AC3E}">
        <p14:creationId xmlns:p14="http://schemas.microsoft.com/office/powerpoint/2010/main" val="2478608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7" y="0"/>
            <a:ext cx="8618538" cy="6464300"/>
          </a:xfrm>
          <a:prstGeom prst="rect">
            <a:avLst/>
          </a:prstGeom>
        </p:spPr>
      </p:pic>
      <p:cxnSp>
        <p:nvCxnSpPr>
          <p:cNvPr id="6" name="直接连接符 5"/>
          <p:cNvCxnSpPr/>
          <p:nvPr userDrawn="1"/>
        </p:nvCxnSpPr>
        <p:spPr>
          <a:xfrm>
            <a:off x="1957289" y="507425"/>
            <a:ext cx="666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4317" y="507425"/>
            <a:ext cx="3905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4317" y="5935741"/>
            <a:ext cx="86400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793" y="21380"/>
            <a:ext cx="1549911" cy="656845"/>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val="0"/>
              </a:ext>
            </a:extLst>
          </a:blip>
          <a:srcRect l="8535" t="61403" r="49834" b="16441"/>
          <a:stretch/>
        </p:blipFill>
        <p:spPr>
          <a:xfrm>
            <a:off x="6937514" y="6051921"/>
            <a:ext cx="1311966" cy="323449"/>
          </a:xfrm>
          <a:prstGeom prst="rect">
            <a:avLst/>
          </a:prstGeom>
        </p:spPr>
      </p:pic>
    </p:spTree>
    <p:extLst>
      <p:ext uri="{BB962C8B-B14F-4D97-AF65-F5344CB8AC3E}">
        <p14:creationId xmlns:p14="http://schemas.microsoft.com/office/powerpoint/2010/main" val="135809970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7" y="0"/>
            <a:ext cx="8618538" cy="6464300"/>
          </a:xfrm>
          <a:prstGeom prst="rect">
            <a:avLst/>
          </a:prstGeom>
        </p:spPr>
      </p:pic>
      <p:sp>
        <p:nvSpPr>
          <p:cNvPr id="5" name="Slide Number Placeholder 5"/>
          <p:cNvSpPr>
            <a:spLocks noGrp="1"/>
          </p:cNvSpPr>
          <p:nvPr>
            <p:ph type="sldNum" sz="quarter" idx="4"/>
          </p:nvPr>
        </p:nvSpPr>
        <p:spPr>
          <a:xfrm>
            <a:off x="134282" y="6062348"/>
            <a:ext cx="1114840" cy="344164"/>
          </a:xfrm>
          <a:prstGeom prst="rect">
            <a:avLst/>
          </a:prstGeom>
        </p:spPr>
        <p:txBody>
          <a:bodyPr vert="horz" lIns="91440" tIns="45720" rIns="91440" bIns="45720" rtlCol="0" anchor="ctr"/>
          <a:lstStyle>
            <a:lvl1pPr algn="ctr">
              <a:defRPr sz="1200">
                <a:solidFill>
                  <a:schemeClr val="tx1">
                    <a:lumMod val="50000"/>
                    <a:lumOff val="50000"/>
                  </a:schemeClr>
                </a:solidFill>
                <a:latin typeface="微软雅黑" panose="020B0503020204020204" pitchFamily="34" charset="-122"/>
                <a:ea typeface="微软雅黑" panose="020B0503020204020204" pitchFamily="34" charset="-122"/>
              </a:defRPr>
            </a:lvl1pPr>
          </a:lstStyle>
          <a:p>
            <a:fld id="{F050765F-0884-4EAD-84A6-4544D6C1E37F}" type="slidenum">
              <a:rPr lang="zh-CN" altLang="en-US" smtClean="0"/>
              <a:pPr/>
              <a:t>‹#›</a:t>
            </a:fld>
            <a:r>
              <a:rPr lang="en-US" altLang="zh-CN" dirty="0" smtClean="0"/>
              <a:t>/14</a:t>
            </a:r>
            <a:endParaRPr lang="zh-CN" altLang="en-US" dirty="0"/>
          </a:p>
        </p:txBody>
      </p:sp>
    </p:spTree>
    <p:extLst>
      <p:ext uri="{BB962C8B-B14F-4D97-AF65-F5344CB8AC3E}">
        <p14:creationId xmlns:p14="http://schemas.microsoft.com/office/powerpoint/2010/main" val="2188903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7" y="0"/>
            <a:ext cx="8618538" cy="6464300"/>
          </a:xfrm>
          <a:prstGeom prst="rect">
            <a:avLst/>
          </a:prstGeom>
        </p:spPr>
      </p:pic>
      <p:pic>
        <p:nvPicPr>
          <p:cNvPr id="9" name="Picture 2" descr="长安行天下 横"/>
          <p:cNvPicPr>
            <a:picLocks noChangeAspect="1" noChangeArrowheads="1"/>
          </p:cNvPicPr>
          <p:nvPr userDrawn="1"/>
        </p:nvPicPr>
        <p:blipFill>
          <a:blip r:embed="rId3" cstate="print"/>
          <a:srcRect/>
          <a:stretch>
            <a:fillRect/>
          </a:stretch>
        </p:blipFill>
        <p:spPr bwMode="auto">
          <a:xfrm>
            <a:off x="2712400" y="2415476"/>
            <a:ext cx="3185104" cy="1101927"/>
          </a:xfrm>
          <a:prstGeom prst="rect">
            <a:avLst/>
          </a:prstGeom>
          <a:noFill/>
          <a:ln w="9525">
            <a:noFill/>
            <a:miter lim="800000"/>
            <a:headEnd/>
            <a:tailEnd/>
          </a:ln>
        </p:spPr>
      </p:pic>
    </p:spTree>
    <p:extLst>
      <p:ext uri="{BB962C8B-B14F-4D97-AF65-F5344CB8AC3E}">
        <p14:creationId xmlns:p14="http://schemas.microsoft.com/office/powerpoint/2010/main" val="173198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6362547"/>
            <a:ext cx="8618538" cy="1017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182" tIns="43091" rIns="86182" bIns="43091" anchor="ctr"/>
          <a:lstStyle/>
          <a:p>
            <a:pPr algn="ctr" fontAlgn="auto">
              <a:spcBef>
                <a:spcPts val="0"/>
              </a:spcBef>
              <a:spcAft>
                <a:spcPts val="0"/>
              </a:spcAft>
              <a:defRPr/>
            </a:pPr>
            <a:endParaRPr lang="zh-CN" altLang="en-US" dirty="0"/>
          </a:p>
        </p:txBody>
      </p:sp>
      <p:pic>
        <p:nvPicPr>
          <p:cNvPr id="3" name="图片 7" descr="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7035" y="5858273"/>
            <a:ext cx="8244470" cy="43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user\Desktop\图片3.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0509" r="20551"/>
          <a:stretch>
            <a:fillRect/>
          </a:stretch>
        </p:blipFill>
        <p:spPr bwMode="auto">
          <a:xfrm>
            <a:off x="1526200" y="65840"/>
            <a:ext cx="6836476" cy="5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前进与你更近版式"/>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21445" t="26256" r="20975" b="52965"/>
          <a:stretch>
            <a:fillRect/>
          </a:stretch>
        </p:blipFill>
        <p:spPr bwMode="auto">
          <a:xfrm>
            <a:off x="7005555" y="245404"/>
            <a:ext cx="1357121" cy="272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descr="左右7.pn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9079" y="178068"/>
            <a:ext cx="1357120" cy="43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3"/>
          <p:cNvSpPr>
            <a:spLocks noGrp="1"/>
          </p:cNvSpPr>
          <p:nvPr>
            <p:ph type="dt" sz="half" idx="10"/>
          </p:nvPr>
        </p:nvSpPr>
        <p:spPr/>
        <p:txBody>
          <a:bodyPr/>
          <a:lstStyle>
            <a:lvl1pPr>
              <a:defRPr/>
            </a:lvl1pPr>
          </a:lstStyle>
          <a:p>
            <a:pPr>
              <a:defRPr/>
            </a:pPr>
            <a:fld id="{FC524A80-31C7-4756-BE78-D370CEC31BD6}" type="datetimeFigureOut">
              <a:rPr lang="zh-CN" altLang="en-US"/>
              <a:pPr>
                <a:defRPr/>
              </a:pPr>
              <a:t>2018/2/9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6264FF2-BDC6-45AA-920C-B8D0351EBB6C}" type="slidenum">
              <a:rPr lang="zh-CN" altLang="en-US"/>
              <a:pPr>
                <a:defRPr/>
              </a:pPr>
              <a:t>‹#›</a:t>
            </a:fld>
            <a:endParaRPr lang="zh-CN" altLang="en-US"/>
          </a:p>
        </p:txBody>
      </p:sp>
    </p:spTree>
    <p:extLst>
      <p:ext uri="{BB962C8B-B14F-4D97-AF65-F5344CB8AC3E}">
        <p14:creationId xmlns:p14="http://schemas.microsoft.com/office/powerpoint/2010/main" val="40337883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2525" y="344165"/>
            <a:ext cx="7433489" cy="124946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592525" y="1720821"/>
            <a:ext cx="7433489" cy="4101539"/>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2525" y="5991450"/>
            <a:ext cx="1939171" cy="344164"/>
          </a:xfrm>
          <a:prstGeom prst="rect">
            <a:avLst/>
          </a:prstGeom>
        </p:spPr>
        <p:txBody>
          <a:bodyPr vert="horz" lIns="91440" tIns="45720" rIns="91440" bIns="45720" rtlCol="0" anchor="ctr"/>
          <a:lstStyle>
            <a:lvl1pPr algn="l">
              <a:defRPr sz="1131">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2854891" y="5991450"/>
            <a:ext cx="2908757" cy="344164"/>
          </a:xfrm>
          <a:prstGeom prst="rect">
            <a:avLst/>
          </a:prstGeom>
        </p:spPr>
        <p:txBody>
          <a:bodyPr vert="horz" lIns="91440" tIns="45720" rIns="91440" bIns="45720" rtlCol="0" anchor="ctr"/>
          <a:lstStyle>
            <a:lvl1pPr algn="ctr">
              <a:defRPr sz="1131">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086842" y="5991450"/>
            <a:ext cx="1939171" cy="344164"/>
          </a:xfrm>
          <a:prstGeom prst="rect">
            <a:avLst/>
          </a:prstGeom>
        </p:spPr>
        <p:txBody>
          <a:bodyPr vert="horz" lIns="91440" tIns="45720" rIns="91440" bIns="45720" rtlCol="0" anchor="ctr"/>
          <a:lstStyle>
            <a:lvl1pPr algn="r">
              <a:defRPr sz="1131">
                <a:solidFill>
                  <a:schemeClr val="tx1">
                    <a:tint val="75000"/>
                  </a:schemeClr>
                </a:solidFill>
              </a:defRPr>
            </a:lvl1pPr>
          </a:lstStyle>
          <a:p>
            <a:fld id="{F050765F-0884-4EAD-84A6-4544D6C1E37F}" type="slidenum">
              <a:rPr lang="zh-CN" altLang="en-US" smtClean="0"/>
              <a:pPr/>
              <a:t>‹#›</a:t>
            </a:fld>
            <a:endParaRPr lang="zh-CN" altLang="en-US"/>
          </a:p>
        </p:txBody>
      </p:sp>
      <p:sp>
        <p:nvSpPr>
          <p:cNvPr id="7" name="页脚占位符 3"/>
          <p:cNvSpPr txBox="1">
            <a:spLocks/>
          </p:cNvSpPr>
          <p:nvPr userDrawn="1"/>
        </p:nvSpPr>
        <p:spPr>
          <a:xfrm>
            <a:off x="489581" y="6062349"/>
            <a:ext cx="1387345" cy="344164"/>
          </a:xfrm>
          <a:prstGeom prst="rect">
            <a:avLst/>
          </a:prstGeom>
        </p:spPr>
        <p:txBody>
          <a:bodyPr/>
          <a:lstStyle>
            <a:defPPr>
              <a:defRPr lang="zh-CN"/>
            </a:defPPr>
            <a:lvl1pPr marL="0" algn="l"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smtClean="0"/>
              <a:t>1/15</a:t>
            </a:r>
            <a:endParaRPr lang="zh-CN" altLang="en-US" sz="1400" dirty="0"/>
          </a:p>
        </p:txBody>
      </p:sp>
    </p:spTree>
    <p:extLst>
      <p:ext uri="{BB962C8B-B14F-4D97-AF65-F5344CB8AC3E}">
        <p14:creationId xmlns:p14="http://schemas.microsoft.com/office/powerpoint/2010/main" val="136297266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5" r:id="rId3"/>
    <p:sldLayoutId id="2147483694" r:id="rId4"/>
    <p:sldLayoutId id="2147483696" r:id="rId5"/>
  </p:sldLayoutIdLst>
  <p:hf hdr="0" ftr="0" dt="0"/>
  <p:txStyles>
    <p:titleStyle>
      <a:lvl1pPr algn="l" defTabSz="861822" rtl="0" eaLnBrk="1" latinLnBrk="0" hangingPunct="1">
        <a:lnSpc>
          <a:spcPct val="90000"/>
        </a:lnSpc>
        <a:spcBef>
          <a:spcPct val="0"/>
        </a:spcBef>
        <a:buNone/>
        <a:defRPr sz="4147" kern="1200">
          <a:solidFill>
            <a:schemeClr val="tx1"/>
          </a:solidFill>
          <a:latin typeface="+mj-lt"/>
          <a:ea typeface="+mj-ea"/>
          <a:cs typeface="+mj-cs"/>
        </a:defRPr>
      </a:lvl1pPr>
    </p:titleStyle>
    <p:bodyStyle>
      <a:lvl1pPr marL="215456" indent="-215456" algn="l" defTabSz="861822" rtl="0" eaLnBrk="1" latinLnBrk="0" hangingPunct="1">
        <a:lnSpc>
          <a:spcPct val="90000"/>
        </a:lnSpc>
        <a:spcBef>
          <a:spcPts val="943"/>
        </a:spcBef>
        <a:buFont typeface="Arial" panose="020B0604020202020204" pitchFamily="34" charset="0"/>
        <a:buChar char="•"/>
        <a:defRPr sz="2639" kern="1200">
          <a:solidFill>
            <a:schemeClr val="tx1"/>
          </a:solidFill>
          <a:latin typeface="+mn-lt"/>
          <a:ea typeface="+mn-ea"/>
          <a:cs typeface="+mn-cs"/>
        </a:defRPr>
      </a:lvl1pPr>
      <a:lvl2pPr marL="646367" indent="-215456" algn="l" defTabSz="861822" rtl="0" eaLnBrk="1" latinLnBrk="0" hangingPunct="1">
        <a:lnSpc>
          <a:spcPct val="90000"/>
        </a:lnSpc>
        <a:spcBef>
          <a:spcPts val="471"/>
        </a:spcBef>
        <a:buFont typeface="Arial" panose="020B0604020202020204" pitchFamily="34" charset="0"/>
        <a:buChar char="•"/>
        <a:defRPr sz="2262" kern="1200">
          <a:solidFill>
            <a:schemeClr val="tx1"/>
          </a:solidFill>
          <a:latin typeface="+mn-lt"/>
          <a:ea typeface="+mn-ea"/>
          <a:cs typeface="+mn-cs"/>
        </a:defRPr>
      </a:lvl2pPr>
      <a:lvl3pPr marL="1077278" indent="-215456" algn="l" defTabSz="861822" rtl="0" eaLnBrk="1" latinLnBrk="0" hangingPunct="1">
        <a:lnSpc>
          <a:spcPct val="90000"/>
        </a:lnSpc>
        <a:spcBef>
          <a:spcPts val="471"/>
        </a:spcBef>
        <a:buFont typeface="Arial" panose="020B0604020202020204" pitchFamily="34" charset="0"/>
        <a:buChar char="•"/>
        <a:defRPr sz="1885" kern="1200">
          <a:solidFill>
            <a:schemeClr val="tx1"/>
          </a:solidFill>
          <a:latin typeface="+mn-lt"/>
          <a:ea typeface="+mn-ea"/>
          <a:cs typeface="+mn-cs"/>
        </a:defRPr>
      </a:lvl3pPr>
      <a:lvl4pPr marL="1508189"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4pPr>
      <a:lvl5pPr marL="1939100"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5pPr>
      <a:lvl6pPr marL="2370011"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6pPr>
      <a:lvl7pPr marL="2800922"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7pPr>
      <a:lvl8pPr marL="3231833"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8pPr>
      <a:lvl9pPr marL="3662744"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9pPr>
    </p:bodyStyle>
    <p:otherStyle>
      <a:defPPr>
        <a:defRPr lang="en-US"/>
      </a:defPPr>
      <a:lvl1pPr marL="0" algn="l" defTabSz="861822" rtl="0" eaLnBrk="1" latinLnBrk="0" hangingPunct="1">
        <a:defRPr sz="1697" kern="1200">
          <a:solidFill>
            <a:schemeClr val="tx1"/>
          </a:solidFill>
          <a:latin typeface="+mn-lt"/>
          <a:ea typeface="+mn-ea"/>
          <a:cs typeface="+mn-cs"/>
        </a:defRPr>
      </a:lvl1pPr>
      <a:lvl2pPr marL="430911" algn="l" defTabSz="861822" rtl="0" eaLnBrk="1" latinLnBrk="0" hangingPunct="1">
        <a:defRPr sz="1697" kern="1200">
          <a:solidFill>
            <a:schemeClr val="tx1"/>
          </a:solidFill>
          <a:latin typeface="+mn-lt"/>
          <a:ea typeface="+mn-ea"/>
          <a:cs typeface="+mn-cs"/>
        </a:defRPr>
      </a:lvl2pPr>
      <a:lvl3pPr marL="861822" algn="l" defTabSz="861822" rtl="0" eaLnBrk="1" latinLnBrk="0" hangingPunct="1">
        <a:defRPr sz="1697" kern="1200">
          <a:solidFill>
            <a:schemeClr val="tx1"/>
          </a:solidFill>
          <a:latin typeface="+mn-lt"/>
          <a:ea typeface="+mn-ea"/>
          <a:cs typeface="+mn-cs"/>
        </a:defRPr>
      </a:lvl3pPr>
      <a:lvl4pPr marL="1292733" algn="l" defTabSz="861822" rtl="0" eaLnBrk="1" latinLnBrk="0" hangingPunct="1">
        <a:defRPr sz="1697" kern="1200">
          <a:solidFill>
            <a:schemeClr val="tx1"/>
          </a:solidFill>
          <a:latin typeface="+mn-lt"/>
          <a:ea typeface="+mn-ea"/>
          <a:cs typeface="+mn-cs"/>
        </a:defRPr>
      </a:lvl4pPr>
      <a:lvl5pPr marL="1723644" algn="l" defTabSz="861822" rtl="0" eaLnBrk="1" latinLnBrk="0" hangingPunct="1">
        <a:defRPr sz="1697" kern="1200">
          <a:solidFill>
            <a:schemeClr val="tx1"/>
          </a:solidFill>
          <a:latin typeface="+mn-lt"/>
          <a:ea typeface="+mn-ea"/>
          <a:cs typeface="+mn-cs"/>
        </a:defRPr>
      </a:lvl5pPr>
      <a:lvl6pPr marL="2154555" algn="l" defTabSz="861822" rtl="0" eaLnBrk="1" latinLnBrk="0" hangingPunct="1">
        <a:defRPr sz="1697" kern="1200">
          <a:solidFill>
            <a:schemeClr val="tx1"/>
          </a:solidFill>
          <a:latin typeface="+mn-lt"/>
          <a:ea typeface="+mn-ea"/>
          <a:cs typeface="+mn-cs"/>
        </a:defRPr>
      </a:lvl6pPr>
      <a:lvl7pPr marL="2585466" algn="l" defTabSz="861822" rtl="0" eaLnBrk="1" latinLnBrk="0" hangingPunct="1">
        <a:defRPr sz="1697" kern="1200">
          <a:solidFill>
            <a:schemeClr val="tx1"/>
          </a:solidFill>
          <a:latin typeface="+mn-lt"/>
          <a:ea typeface="+mn-ea"/>
          <a:cs typeface="+mn-cs"/>
        </a:defRPr>
      </a:lvl7pPr>
      <a:lvl8pPr marL="3016377" algn="l" defTabSz="861822" rtl="0" eaLnBrk="1" latinLnBrk="0" hangingPunct="1">
        <a:defRPr sz="1697" kern="1200">
          <a:solidFill>
            <a:schemeClr val="tx1"/>
          </a:solidFill>
          <a:latin typeface="+mn-lt"/>
          <a:ea typeface="+mn-ea"/>
          <a:cs typeface="+mn-cs"/>
        </a:defRPr>
      </a:lvl8pPr>
      <a:lvl9pPr marL="3447288" algn="l" defTabSz="861822" rtl="0" eaLnBrk="1" latinLnBrk="0" hangingPunct="1">
        <a:defRPr sz="16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9.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3.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5.png"/><Relationship Id="rId7" Type="http://schemas.openxmlformats.org/officeDocument/2006/relationships/diagramColors" Target="../diagrams/colors2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28.jp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2639610" y="1961298"/>
            <a:ext cx="3348994" cy="523220"/>
          </a:xfrm>
          <a:prstGeom prst="rect">
            <a:avLst/>
          </a:prstGeom>
          <a:noFill/>
          <a:ln>
            <a:noFill/>
          </a:ln>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800" b="1" dirty="0">
                <a:solidFill>
                  <a:srgbClr val="3072C2"/>
                </a:solidFill>
                <a:latin typeface="微软雅黑" pitchFamily="34" charset="-122"/>
                <a:ea typeface="微软雅黑" pitchFamily="34" charset="-122"/>
              </a:rPr>
              <a:t>ELK</a:t>
            </a:r>
            <a:r>
              <a:rPr lang="zh-CN" altLang="en-US" sz="2800" b="1" dirty="0">
                <a:solidFill>
                  <a:srgbClr val="3072C2"/>
                </a:solidFill>
                <a:latin typeface="微软雅黑" pitchFamily="34" charset="-122"/>
                <a:ea typeface="微软雅黑" pitchFamily="34" charset="-122"/>
              </a:rPr>
              <a:t>介绍与使用分享</a:t>
            </a:r>
            <a:endParaRPr lang="en-US" altLang="zh-CN" sz="2800" b="1" dirty="0" smtClean="0">
              <a:solidFill>
                <a:srgbClr val="3072C2"/>
              </a:solidFill>
              <a:latin typeface="微软雅黑" pitchFamily="34" charset="-122"/>
              <a:ea typeface="微软雅黑" pitchFamily="34" charset="-122"/>
            </a:endParaRPr>
          </a:p>
        </p:txBody>
      </p:sp>
      <p:sp>
        <p:nvSpPr>
          <p:cNvPr id="2" name="文本框 1"/>
          <p:cNvSpPr txBox="1"/>
          <p:nvPr/>
        </p:nvSpPr>
        <p:spPr>
          <a:xfrm>
            <a:off x="6818966" y="4440264"/>
            <a:ext cx="1103187" cy="646331"/>
          </a:xfrm>
          <a:prstGeom prst="rect">
            <a:avLst/>
          </a:prstGeom>
          <a:noFill/>
        </p:spPr>
        <p:txBody>
          <a:bodyPr wrap="none" rtlCol="0">
            <a:spAutoFit/>
          </a:bodyPr>
          <a:lstStyle/>
          <a:p>
            <a:r>
              <a:rPr lang="en-US" altLang="zh-CN" dirty="0" smtClean="0"/>
              <a:t>@</a:t>
            </a:r>
            <a:r>
              <a:rPr lang="zh-CN" altLang="en-US" dirty="0" smtClean="0"/>
              <a:t>黄庚根</a:t>
            </a:r>
            <a:endParaRPr lang="en-US" altLang="zh-CN" dirty="0" smtClean="0"/>
          </a:p>
          <a:p>
            <a:r>
              <a:rPr lang="en-US" altLang="zh-CN" dirty="0" smtClean="0"/>
              <a:t>   2018.02</a:t>
            </a:r>
            <a:endParaRPr lang="zh-CN" altLang="en-US" dirty="0"/>
          </a:p>
        </p:txBody>
      </p:sp>
    </p:spTree>
    <p:extLst>
      <p:ext uri="{BB962C8B-B14F-4D97-AF65-F5344CB8AC3E}">
        <p14:creationId xmlns:p14="http://schemas.microsoft.com/office/powerpoint/2010/main" val="205688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en-US" altLang="zh-CN" b="1" dirty="0" err="1" smtClean="0">
                <a:solidFill>
                  <a:srgbClr val="002060"/>
                </a:solidFill>
              </a:rPr>
              <a:t>Elastcisearch</a:t>
            </a:r>
            <a:r>
              <a:rPr lang="zh-CN" altLang="en-US" b="1" dirty="0" smtClean="0">
                <a:solidFill>
                  <a:srgbClr val="002060"/>
                </a:solidFill>
              </a:rPr>
              <a:t>架构图</a:t>
            </a:r>
            <a:endParaRPr lang="zh-CN" altLang="en-US" b="1" dirty="0">
              <a:solidFill>
                <a:srgbClr val="002060"/>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729" y="1134596"/>
            <a:ext cx="6222257" cy="4666693"/>
          </a:xfrm>
          <a:prstGeom prst="rect">
            <a:avLst/>
          </a:prstGeom>
        </p:spPr>
      </p:pic>
    </p:spTree>
    <p:extLst>
      <p:ext uri="{BB962C8B-B14F-4D97-AF65-F5344CB8AC3E}">
        <p14:creationId xmlns:p14="http://schemas.microsoft.com/office/powerpoint/2010/main" val="2241049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a:solidFill>
                  <a:srgbClr val="FF0000"/>
                </a:solidFill>
              </a:rPr>
              <a:t>接近实时（</a:t>
            </a:r>
            <a:r>
              <a:rPr lang="en-US" altLang="zh-CN" b="1" dirty="0">
                <a:solidFill>
                  <a:srgbClr val="FF0000"/>
                </a:solidFill>
              </a:rPr>
              <a:t>NRT</a:t>
            </a:r>
            <a:r>
              <a:rPr lang="zh-CN" altLang="en-US" b="1" dirty="0">
                <a:solidFill>
                  <a:srgbClr val="FF0000"/>
                </a:solidFill>
              </a:rPr>
              <a:t>）</a:t>
            </a:r>
          </a:p>
        </p:txBody>
      </p:sp>
      <p:graphicFrame>
        <p:nvGraphicFramePr>
          <p:cNvPr id="5" name="图示 4"/>
          <p:cNvGraphicFramePr/>
          <p:nvPr>
            <p:extLst>
              <p:ext uri="{D42A27DB-BD31-4B8C-83A1-F6EECF244321}">
                <p14:modId xmlns:p14="http://schemas.microsoft.com/office/powerpoint/2010/main" val="1776344407"/>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1609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集群</a:t>
            </a:r>
            <a:r>
              <a:rPr lang="en-US" altLang="zh-CN" b="1" dirty="0" smtClean="0">
                <a:solidFill>
                  <a:srgbClr val="FF0000"/>
                </a:solidFill>
              </a:rPr>
              <a:t>Cluster</a:t>
            </a:r>
            <a:endParaRPr lang="zh-CN" altLang="en-US" b="1" dirty="0">
              <a:solidFill>
                <a:srgbClr val="FF0000"/>
              </a:solidFill>
            </a:endParaRPr>
          </a:p>
        </p:txBody>
      </p:sp>
      <p:graphicFrame>
        <p:nvGraphicFramePr>
          <p:cNvPr id="5" name="图示 4"/>
          <p:cNvGraphicFramePr/>
          <p:nvPr>
            <p:extLst>
              <p:ext uri="{D42A27DB-BD31-4B8C-83A1-F6EECF244321}">
                <p14:modId xmlns:p14="http://schemas.microsoft.com/office/powerpoint/2010/main" val="1727382766"/>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8740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节点</a:t>
            </a:r>
            <a:r>
              <a:rPr lang="en-US" altLang="zh-CN" b="1" dirty="0" smtClean="0">
                <a:solidFill>
                  <a:srgbClr val="FF0000"/>
                </a:solidFill>
              </a:rPr>
              <a:t>Node</a:t>
            </a:r>
            <a:endParaRPr lang="zh-CN" altLang="en-US" b="1" dirty="0">
              <a:solidFill>
                <a:srgbClr val="FF0000"/>
              </a:solidFill>
            </a:endParaRPr>
          </a:p>
        </p:txBody>
      </p:sp>
      <p:graphicFrame>
        <p:nvGraphicFramePr>
          <p:cNvPr id="5" name="图示 4"/>
          <p:cNvGraphicFramePr/>
          <p:nvPr>
            <p:extLst>
              <p:ext uri="{D42A27DB-BD31-4B8C-83A1-F6EECF244321}">
                <p14:modId xmlns:p14="http://schemas.microsoft.com/office/powerpoint/2010/main" val="823036284"/>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0184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索引</a:t>
            </a:r>
            <a:r>
              <a:rPr lang="en-US" altLang="zh-CN" b="1" dirty="0">
                <a:solidFill>
                  <a:srgbClr val="FF0000"/>
                </a:solidFill>
              </a:rPr>
              <a:t> </a:t>
            </a:r>
            <a:r>
              <a:rPr lang="en-US" altLang="zh-CN" b="1" dirty="0" smtClean="0">
                <a:solidFill>
                  <a:srgbClr val="FF0000"/>
                </a:solidFill>
              </a:rPr>
              <a:t>Index</a:t>
            </a:r>
            <a:endParaRPr lang="zh-CN" altLang="en-US" b="1" dirty="0">
              <a:solidFill>
                <a:srgbClr val="FF0000"/>
              </a:solidFill>
            </a:endParaRPr>
          </a:p>
        </p:txBody>
      </p:sp>
      <p:graphicFrame>
        <p:nvGraphicFramePr>
          <p:cNvPr id="5" name="图示 4"/>
          <p:cNvGraphicFramePr/>
          <p:nvPr>
            <p:extLst>
              <p:ext uri="{D42A27DB-BD31-4B8C-83A1-F6EECF244321}">
                <p14:modId xmlns:p14="http://schemas.microsoft.com/office/powerpoint/2010/main" val="4105519516"/>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8423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类型 </a:t>
            </a:r>
            <a:r>
              <a:rPr lang="en-US" altLang="zh-CN" b="1" dirty="0" smtClean="0">
                <a:solidFill>
                  <a:srgbClr val="FF0000"/>
                </a:solidFill>
              </a:rPr>
              <a:t>Type</a:t>
            </a:r>
            <a:endParaRPr lang="zh-CN" altLang="en-US" b="1" dirty="0">
              <a:solidFill>
                <a:srgbClr val="FF0000"/>
              </a:solidFill>
            </a:endParaRPr>
          </a:p>
        </p:txBody>
      </p:sp>
      <p:graphicFrame>
        <p:nvGraphicFramePr>
          <p:cNvPr id="5" name="图示 4"/>
          <p:cNvGraphicFramePr/>
          <p:nvPr>
            <p:extLst>
              <p:ext uri="{D42A27DB-BD31-4B8C-83A1-F6EECF244321}">
                <p14:modId xmlns:p14="http://schemas.microsoft.com/office/powerpoint/2010/main" val="1363911251"/>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75558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文档 </a:t>
            </a:r>
            <a:r>
              <a:rPr lang="en-US" altLang="zh-CN" b="1" dirty="0" smtClean="0">
                <a:solidFill>
                  <a:srgbClr val="FF0000"/>
                </a:solidFill>
              </a:rPr>
              <a:t>Document</a:t>
            </a:r>
            <a:endParaRPr lang="zh-CN" altLang="en-US" b="1" dirty="0">
              <a:solidFill>
                <a:srgbClr val="FF0000"/>
              </a:solidFill>
            </a:endParaRPr>
          </a:p>
        </p:txBody>
      </p:sp>
      <p:graphicFrame>
        <p:nvGraphicFramePr>
          <p:cNvPr id="5" name="图示 4"/>
          <p:cNvGraphicFramePr/>
          <p:nvPr>
            <p:extLst>
              <p:ext uri="{D42A27DB-BD31-4B8C-83A1-F6EECF244321}">
                <p14:modId xmlns:p14="http://schemas.microsoft.com/office/powerpoint/2010/main" val="264217539"/>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50891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分片 </a:t>
            </a:r>
            <a:r>
              <a:rPr lang="en-US" altLang="zh-CN" b="1" dirty="0" smtClean="0">
                <a:solidFill>
                  <a:srgbClr val="FF0000"/>
                </a:solidFill>
              </a:rPr>
              <a:t>Shards</a:t>
            </a:r>
            <a:endParaRPr lang="zh-CN" altLang="en-US" b="1" dirty="0">
              <a:solidFill>
                <a:srgbClr val="FF0000"/>
              </a:solidFill>
            </a:endParaRPr>
          </a:p>
        </p:txBody>
      </p:sp>
      <p:graphicFrame>
        <p:nvGraphicFramePr>
          <p:cNvPr id="5" name="图示 4"/>
          <p:cNvGraphicFramePr/>
          <p:nvPr>
            <p:extLst>
              <p:ext uri="{D42A27DB-BD31-4B8C-83A1-F6EECF244321}">
                <p14:modId xmlns:p14="http://schemas.microsoft.com/office/powerpoint/2010/main" val="3444982804"/>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2996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基础</a:t>
            </a:r>
            <a:r>
              <a:rPr lang="zh-CN" altLang="en-US" b="1" dirty="0" smtClean="0">
                <a:solidFill>
                  <a:srgbClr val="002060"/>
                </a:solidFill>
              </a:rPr>
              <a:t>概念：</a:t>
            </a:r>
            <a:r>
              <a:rPr lang="zh-CN" altLang="en-US" b="1" dirty="0" smtClean="0">
                <a:solidFill>
                  <a:srgbClr val="FF0000"/>
                </a:solidFill>
              </a:rPr>
              <a:t>复本 </a:t>
            </a:r>
            <a:r>
              <a:rPr lang="en-US" altLang="zh-CN" b="1" dirty="0" smtClean="0">
                <a:solidFill>
                  <a:srgbClr val="FF0000"/>
                </a:solidFill>
              </a:rPr>
              <a:t>Replicas</a:t>
            </a:r>
          </a:p>
        </p:txBody>
      </p:sp>
      <p:graphicFrame>
        <p:nvGraphicFramePr>
          <p:cNvPr id="5" name="图示 4"/>
          <p:cNvGraphicFramePr/>
          <p:nvPr>
            <p:extLst>
              <p:ext uri="{D42A27DB-BD31-4B8C-83A1-F6EECF244321}">
                <p14:modId xmlns:p14="http://schemas.microsoft.com/office/powerpoint/2010/main" val="4085819455"/>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2670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solidFill>
                  <a:srgbClr val="002060"/>
                </a:solidFill>
              </a:rPr>
              <a:t>Elasticsearch </a:t>
            </a:r>
            <a:r>
              <a:rPr lang="zh-CN" altLang="en-US" b="1" dirty="0" smtClean="0">
                <a:solidFill>
                  <a:srgbClr val="002060"/>
                </a:solidFill>
              </a:rPr>
              <a:t>基础概念</a:t>
            </a:r>
            <a:endParaRPr lang="en-US" altLang="zh-CN" b="1" dirty="0" smtClean="0">
              <a:solidFill>
                <a:srgbClr val="FF0000"/>
              </a:solidFill>
            </a:endParaRPr>
          </a:p>
        </p:txBody>
      </p:sp>
      <p:pic>
        <p:nvPicPr>
          <p:cNvPr id="2" name="图片 1"/>
          <p:cNvPicPr>
            <a:picLocks noChangeAspect="1"/>
          </p:cNvPicPr>
          <p:nvPr/>
        </p:nvPicPr>
        <p:blipFill>
          <a:blip r:embed="rId2"/>
          <a:stretch>
            <a:fillRect/>
          </a:stretch>
        </p:blipFill>
        <p:spPr>
          <a:xfrm>
            <a:off x="746290" y="1353298"/>
            <a:ext cx="6655174" cy="4430427"/>
          </a:xfrm>
          <a:prstGeom prst="rect">
            <a:avLst/>
          </a:prstGeom>
        </p:spPr>
      </p:pic>
      <p:pic>
        <p:nvPicPr>
          <p:cNvPr id="3" name="图片 2"/>
          <p:cNvPicPr>
            <a:picLocks noChangeAspect="1"/>
          </p:cNvPicPr>
          <p:nvPr/>
        </p:nvPicPr>
        <p:blipFill>
          <a:blip r:embed="rId3"/>
          <a:stretch>
            <a:fillRect/>
          </a:stretch>
        </p:blipFill>
        <p:spPr>
          <a:xfrm>
            <a:off x="3597949" y="3568511"/>
            <a:ext cx="4838700" cy="1381125"/>
          </a:xfrm>
          <a:prstGeom prst="rect">
            <a:avLst/>
          </a:prstGeom>
        </p:spPr>
      </p:pic>
    </p:spTree>
    <p:extLst>
      <p:ext uri="{BB962C8B-B14F-4D97-AF65-F5344CB8AC3E}">
        <p14:creationId xmlns:p14="http://schemas.microsoft.com/office/powerpoint/2010/main" val="14387161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134282" y="6062348"/>
            <a:ext cx="1114840" cy="344164"/>
          </a:xfrm>
        </p:spPr>
        <p:txBody>
          <a:bodyPr/>
          <a:lstStyle/>
          <a:p>
            <a:fld id="{F050765F-0884-4EAD-84A6-4544D6C1E37F}" type="slidenum">
              <a:rPr lang="zh-CN" altLang="en-US" smtClean="0"/>
              <a:pPr/>
              <a:t>2</a:t>
            </a:fld>
            <a:r>
              <a:rPr lang="en-US" altLang="zh-CN" dirty="0" smtClean="0"/>
              <a:t>/40</a:t>
            </a:r>
          </a:p>
        </p:txBody>
      </p:sp>
      <p:sp>
        <p:nvSpPr>
          <p:cNvPr id="8" name="文本框 7"/>
          <p:cNvSpPr txBox="1"/>
          <p:nvPr/>
        </p:nvSpPr>
        <p:spPr>
          <a:xfrm>
            <a:off x="1304404" y="863159"/>
            <a:ext cx="3758339" cy="523220"/>
          </a:xfrm>
          <a:prstGeom prst="rect">
            <a:avLst/>
          </a:prstGeom>
          <a:noFill/>
        </p:spPr>
        <p:txBody>
          <a:bodyPr wrap="square" rtlCol="0">
            <a:spAutoFit/>
          </a:bodyPr>
          <a:lstStyle/>
          <a:p>
            <a:r>
              <a:rPr lang="zh-CN" altLang="en-US" sz="2800" b="1" dirty="0" smtClean="0">
                <a:solidFill>
                  <a:srgbClr val="002060"/>
                </a:solidFill>
              </a:rPr>
              <a:t>议程</a:t>
            </a:r>
            <a:endParaRPr lang="zh-CN" altLang="en-US" sz="2800" b="1" dirty="0">
              <a:solidFill>
                <a:srgbClr val="002060"/>
              </a:solidFill>
            </a:endParaRPr>
          </a:p>
        </p:txBody>
      </p:sp>
      <p:sp>
        <p:nvSpPr>
          <p:cNvPr id="9" name="Rectangle 2"/>
          <p:cNvSpPr txBox="1">
            <a:spLocks noChangeArrowheads="1"/>
          </p:cNvSpPr>
          <p:nvPr/>
        </p:nvSpPr>
        <p:spPr>
          <a:xfrm>
            <a:off x="1152606" y="1526959"/>
            <a:ext cx="6264275" cy="2873375"/>
          </a:xfrm>
          <a:prstGeom prst="rect">
            <a:avLst/>
          </a:prstGeom>
        </p:spPr>
        <p:txBody>
          <a:bodyPr/>
          <a:lstStyle>
            <a:lvl1pPr marL="215456" indent="-215456" algn="l" defTabSz="861822" rtl="0" eaLnBrk="1" latinLnBrk="0" hangingPunct="1">
              <a:lnSpc>
                <a:spcPct val="90000"/>
              </a:lnSpc>
              <a:spcBef>
                <a:spcPts val="943"/>
              </a:spcBef>
              <a:buFont typeface="Arial" panose="020B0604020202020204" pitchFamily="34" charset="0"/>
              <a:buChar char="•"/>
              <a:defRPr sz="2639" kern="1200">
                <a:solidFill>
                  <a:schemeClr val="tx1"/>
                </a:solidFill>
                <a:latin typeface="+mn-lt"/>
                <a:ea typeface="+mn-ea"/>
                <a:cs typeface="+mn-cs"/>
              </a:defRPr>
            </a:lvl1pPr>
            <a:lvl2pPr marL="646367" indent="-215456" algn="l" defTabSz="861822" rtl="0" eaLnBrk="1" latinLnBrk="0" hangingPunct="1">
              <a:lnSpc>
                <a:spcPct val="90000"/>
              </a:lnSpc>
              <a:spcBef>
                <a:spcPts val="471"/>
              </a:spcBef>
              <a:buFont typeface="Arial" panose="020B0604020202020204" pitchFamily="34" charset="0"/>
              <a:buChar char="•"/>
              <a:defRPr sz="2262" kern="1200">
                <a:solidFill>
                  <a:schemeClr val="tx1"/>
                </a:solidFill>
                <a:latin typeface="+mn-lt"/>
                <a:ea typeface="+mn-ea"/>
                <a:cs typeface="+mn-cs"/>
              </a:defRPr>
            </a:lvl2pPr>
            <a:lvl3pPr marL="1077278" indent="-215456" algn="l" defTabSz="861822" rtl="0" eaLnBrk="1" latinLnBrk="0" hangingPunct="1">
              <a:lnSpc>
                <a:spcPct val="90000"/>
              </a:lnSpc>
              <a:spcBef>
                <a:spcPts val="471"/>
              </a:spcBef>
              <a:buFont typeface="Arial" panose="020B0604020202020204" pitchFamily="34" charset="0"/>
              <a:buChar char="•"/>
              <a:defRPr sz="1885" kern="1200">
                <a:solidFill>
                  <a:schemeClr val="tx1"/>
                </a:solidFill>
                <a:latin typeface="+mn-lt"/>
                <a:ea typeface="+mn-ea"/>
                <a:cs typeface="+mn-cs"/>
              </a:defRPr>
            </a:lvl3pPr>
            <a:lvl4pPr marL="1508189"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4pPr>
            <a:lvl5pPr marL="1939100"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5pPr>
            <a:lvl6pPr marL="2370011"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6pPr>
            <a:lvl7pPr marL="2800922"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7pPr>
            <a:lvl8pPr marL="3231833"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8pPr>
            <a:lvl9pPr marL="3662744"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9pPr>
          </a:lstStyle>
          <a:p>
            <a:pPr lvl="1">
              <a:lnSpc>
                <a:spcPct val="110000"/>
              </a:lnSpc>
            </a:pPr>
            <a:r>
              <a:rPr lang="en-US" altLang="zh-CN" dirty="0" smtClean="0"/>
              <a:t>ELK </a:t>
            </a:r>
            <a:r>
              <a:rPr lang="zh-CN" altLang="en-US" dirty="0" smtClean="0"/>
              <a:t>历史与背景</a:t>
            </a:r>
            <a:endParaRPr lang="en-US" altLang="zh-CN" dirty="0" smtClean="0"/>
          </a:p>
          <a:p>
            <a:pPr lvl="1">
              <a:lnSpc>
                <a:spcPct val="110000"/>
              </a:lnSpc>
            </a:pPr>
            <a:r>
              <a:rPr lang="en-US" altLang="zh-CN" dirty="0" smtClean="0"/>
              <a:t>ElasticSearch </a:t>
            </a:r>
            <a:r>
              <a:rPr lang="zh-CN" altLang="en-US" dirty="0" smtClean="0"/>
              <a:t>介绍与基础概念</a:t>
            </a:r>
            <a:endParaRPr lang="en-US" altLang="zh-CN" dirty="0" smtClean="0"/>
          </a:p>
          <a:p>
            <a:pPr lvl="1">
              <a:lnSpc>
                <a:spcPct val="110000"/>
              </a:lnSpc>
            </a:pPr>
            <a:r>
              <a:rPr lang="en-US" altLang="zh-CN" dirty="0" smtClean="0"/>
              <a:t>Logstash / Filebeat </a:t>
            </a:r>
            <a:r>
              <a:rPr lang="zh-CN" altLang="en-US" dirty="0"/>
              <a:t>简介</a:t>
            </a:r>
            <a:endParaRPr lang="en-US" altLang="zh-CN" dirty="0" smtClean="0"/>
          </a:p>
          <a:p>
            <a:pPr lvl="1">
              <a:lnSpc>
                <a:spcPct val="110000"/>
              </a:lnSpc>
            </a:pPr>
            <a:r>
              <a:rPr lang="en-US" altLang="zh-CN" dirty="0" smtClean="0"/>
              <a:t>Kibana </a:t>
            </a:r>
            <a:r>
              <a:rPr lang="zh-CN" altLang="en-US" dirty="0" smtClean="0"/>
              <a:t>简介</a:t>
            </a:r>
            <a:endParaRPr lang="en-US" altLang="zh-CN" dirty="0" smtClean="0"/>
          </a:p>
          <a:p>
            <a:pPr lvl="1">
              <a:lnSpc>
                <a:spcPct val="110000"/>
              </a:lnSpc>
            </a:pPr>
            <a:r>
              <a:rPr lang="en-US" altLang="zh-CN" dirty="0" smtClean="0"/>
              <a:t>ELK</a:t>
            </a:r>
            <a:r>
              <a:rPr lang="zh-CN" altLang="en-US" dirty="0" smtClean="0"/>
              <a:t>在长安电商的应用</a:t>
            </a:r>
            <a:endParaRPr lang="zh-CN" altLang="en-US" dirty="0" smtClean="0"/>
          </a:p>
        </p:txBody>
      </p:sp>
    </p:spTree>
    <p:extLst>
      <p:ext uri="{BB962C8B-B14F-4D97-AF65-F5344CB8AC3E}">
        <p14:creationId xmlns:p14="http://schemas.microsoft.com/office/powerpoint/2010/main" val="1400905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7929" y="1698355"/>
            <a:ext cx="4415451" cy="3214038"/>
          </a:xfrm>
          <a:prstGeom prst="rect">
            <a:avLst/>
          </a:prstGeom>
        </p:spPr>
      </p:pic>
      <p:sp>
        <p:nvSpPr>
          <p:cNvPr id="3" name="文本框 2"/>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与 </a:t>
            </a:r>
            <a:r>
              <a:rPr lang="en-US" altLang="zh-CN" b="1" dirty="0" smtClean="0">
                <a:solidFill>
                  <a:srgbClr val="002060"/>
                </a:solidFill>
              </a:rPr>
              <a:t>RDBMS</a:t>
            </a:r>
            <a:endParaRPr lang="en-US" altLang="zh-CN" b="1" dirty="0" smtClean="0">
              <a:solidFill>
                <a:srgbClr val="FF0000"/>
              </a:solidFill>
            </a:endParaRPr>
          </a:p>
        </p:txBody>
      </p:sp>
    </p:spTree>
    <p:extLst>
      <p:ext uri="{BB962C8B-B14F-4D97-AF65-F5344CB8AC3E}">
        <p14:creationId xmlns:p14="http://schemas.microsoft.com/office/powerpoint/2010/main" val="2477612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设计理念</a:t>
            </a:r>
            <a:endParaRPr lang="en-US" altLang="zh-CN" b="1" dirty="0" smtClean="0">
              <a:solidFill>
                <a:srgbClr val="FF0000"/>
              </a:solidFill>
            </a:endParaRPr>
          </a:p>
        </p:txBody>
      </p:sp>
      <p:graphicFrame>
        <p:nvGraphicFramePr>
          <p:cNvPr id="5" name="图示 4"/>
          <p:cNvGraphicFramePr/>
          <p:nvPr>
            <p:extLst>
              <p:ext uri="{D42A27DB-BD31-4B8C-83A1-F6EECF244321}">
                <p14:modId xmlns:p14="http://schemas.microsoft.com/office/powerpoint/2010/main" val="2334126297"/>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012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路由计算</a:t>
            </a:r>
            <a:endParaRPr lang="en-US" altLang="zh-CN" b="1" dirty="0" smtClean="0">
              <a:solidFill>
                <a:srgbClr val="FF0000"/>
              </a:solidFill>
            </a:endParaRPr>
          </a:p>
        </p:txBody>
      </p:sp>
      <p:graphicFrame>
        <p:nvGraphicFramePr>
          <p:cNvPr id="5" name="图示 4"/>
          <p:cNvGraphicFramePr/>
          <p:nvPr>
            <p:extLst>
              <p:ext uri="{D42A27DB-BD31-4B8C-83A1-F6EECF244321}">
                <p14:modId xmlns:p14="http://schemas.microsoft.com/office/powerpoint/2010/main" val="3106577066"/>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4891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副本一致性： 写请求</a:t>
            </a:r>
            <a:endParaRPr lang="en-US" altLang="zh-CN" b="1" dirty="0" smtClean="0">
              <a:solidFill>
                <a:srgbClr val="FF0000"/>
              </a:solidFill>
            </a:endParaRPr>
          </a:p>
        </p:txBody>
      </p:sp>
      <p:graphicFrame>
        <p:nvGraphicFramePr>
          <p:cNvPr id="5" name="图示 4"/>
          <p:cNvGraphicFramePr/>
          <p:nvPr>
            <p:extLst>
              <p:ext uri="{D42A27DB-BD31-4B8C-83A1-F6EECF244321}">
                <p14:modId xmlns:p14="http://schemas.microsoft.com/office/powerpoint/2010/main" val="4044416407"/>
              </p:ext>
            </p:extLst>
          </p:nvPr>
        </p:nvGraphicFramePr>
        <p:xfrm>
          <a:off x="1436422" y="1316919"/>
          <a:ext cx="6482627" cy="1434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9122" y="2796877"/>
            <a:ext cx="6753225" cy="3009900"/>
          </a:xfrm>
          <a:prstGeom prst="rect">
            <a:avLst/>
          </a:prstGeom>
        </p:spPr>
      </p:pic>
    </p:spTree>
    <p:extLst>
      <p:ext uri="{BB962C8B-B14F-4D97-AF65-F5344CB8AC3E}">
        <p14:creationId xmlns:p14="http://schemas.microsoft.com/office/powerpoint/2010/main" val="413039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副本</a:t>
            </a:r>
            <a:r>
              <a:rPr lang="zh-CN" altLang="en-US" b="1" dirty="0">
                <a:solidFill>
                  <a:srgbClr val="002060"/>
                </a:solidFill>
              </a:rPr>
              <a:t>一致性： 写</a:t>
            </a:r>
            <a:r>
              <a:rPr lang="zh-CN" altLang="en-US" b="1" dirty="0" smtClean="0">
                <a:solidFill>
                  <a:srgbClr val="002060"/>
                </a:solidFill>
              </a:rPr>
              <a:t>请求</a:t>
            </a:r>
            <a:endParaRPr lang="en-US" altLang="zh-CN" b="1" dirty="0">
              <a:solidFill>
                <a:srgbClr val="FF0000"/>
              </a:solidFill>
            </a:endParaRPr>
          </a:p>
        </p:txBody>
      </p:sp>
      <p:graphicFrame>
        <p:nvGraphicFramePr>
          <p:cNvPr id="5" name="图示 4"/>
          <p:cNvGraphicFramePr/>
          <p:nvPr>
            <p:extLst>
              <p:ext uri="{D42A27DB-BD31-4B8C-83A1-F6EECF244321}">
                <p14:modId xmlns:p14="http://schemas.microsoft.com/office/powerpoint/2010/main" val="4104175568"/>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71556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副本一致性： 读请求</a:t>
            </a:r>
            <a:endParaRPr lang="en-US" altLang="zh-CN" b="1" dirty="0" smtClean="0">
              <a:solidFill>
                <a:srgbClr val="FF0000"/>
              </a:solidFill>
            </a:endParaRPr>
          </a:p>
        </p:txBody>
      </p:sp>
      <p:graphicFrame>
        <p:nvGraphicFramePr>
          <p:cNvPr id="5" name="图示 4"/>
          <p:cNvGraphicFramePr/>
          <p:nvPr>
            <p:extLst>
              <p:ext uri="{D42A27DB-BD31-4B8C-83A1-F6EECF244321}">
                <p14:modId xmlns:p14="http://schemas.microsoft.com/office/powerpoint/2010/main" val="405708152"/>
              </p:ext>
            </p:extLst>
          </p:nvPr>
        </p:nvGraphicFramePr>
        <p:xfrm>
          <a:off x="1436422" y="1316919"/>
          <a:ext cx="6482627" cy="1434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6391" y="3007884"/>
            <a:ext cx="5759386" cy="2587884"/>
          </a:xfrm>
          <a:prstGeom prst="rect">
            <a:avLst/>
          </a:prstGeom>
        </p:spPr>
      </p:pic>
    </p:spTree>
    <p:extLst>
      <p:ext uri="{BB962C8B-B14F-4D97-AF65-F5344CB8AC3E}">
        <p14:creationId xmlns:p14="http://schemas.microsoft.com/office/powerpoint/2010/main" val="15060476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副本一致性：分片的分配（</a:t>
            </a:r>
            <a:r>
              <a:rPr lang="en-US" altLang="zh-CN" b="1" dirty="0" smtClean="0">
                <a:solidFill>
                  <a:srgbClr val="002060"/>
                </a:solidFill>
              </a:rPr>
              <a:t>Allocate</a:t>
            </a:r>
            <a:r>
              <a:rPr lang="zh-CN" altLang="en-US" b="1" dirty="0" smtClean="0">
                <a:solidFill>
                  <a:srgbClr val="002060"/>
                </a:solidFill>
              </a:rPr>
              <a:t>）设置</a:t>
            </a:r>
            <a:endParaRPr lang="en-US" altLang="zh-CN" b="1" dirty="0" smtClean="0">
              <a:solidFill>
                <a:srgbClr val="FF0000"/>
              </a:solidFill>
            </a:endParaRPr>
          </a:p>
        </p:txBody>
      </p:sp>
      <p:graphicFrame>
        <p:nvGraphicFramePr>
          <p:cNvPr id="5" name="图示 4"/>
          <p:cNvGraphicFramePr/>
          <p:nvPr>
            <p:extLst>
              <p:ext uri="{D42A27DB-BD31-4B8C-83A1-F6EECF244321}">
                <p14:modId xmlns:p14="http://schemas.microsoft.com/office/powerpoint/2010/main" val="162994637"/>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78035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集群健康状态</a:t>
            </a:r>
            <a:endParaRPr lang="en-US" altLang="zh-CN" b="1" dirty="0">
              <a:solidFill>
                <a:srgbClr val="FF0000"/>
              </a:solidFill>
            </a:endParaRPr>
          </a:p>
        </p:txBody>
      </p:sp>
      <p:graphicFrame>
        <p:nvGraphicFramePr>
          <p:cNvPr id="5" name="图示 4"/>
          <p:cNvGraphicFramePr/>
          <p:nvPr>
            <p:extLst>
              <p:ext uri="{D42A27DB-BD31-4B8C-83A1-F6EECF244321}">
                <p14:modId xmlns:p14="http://schemas.microsoft.com/office/powerpoint/2010/main" val="4019150101"/>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2843587" y="2104965"/>
            <a:ext cx="3914775" cy="3048000"/>
          </a:xfrm>
          <a:prstGeom prst="rect">
            <a:avLst/>
          </a:prstGeom>
        </p:spPr>
      </p:pic>
    </p:spTree>
    <p:extLst>
      <p:ext uri="{BB962C8B-B14F-4D97-AF65-F5344CB8AC3E}">
        <p14:creationId xmlns:p14="http://schemas.microsoft.com/office/powerpoint/2010/main" val="3188709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a:solidFill>
                  <a:srgbClr val="002060"/>
                </a:solidFill>
              </a:rPr>
              <a:t>集群健康</a:t>
            </a:r>
            <a:r>
              <a:rPr lang="zh-CN" altLang="en-US" b="1" dirty="0" smtClean="0">
                <a:solidFill>
                  <a:srgbClr val="002060"/>
                </a:solidFill>
              </a:rPr>
              <a:t>状态：其他重要参数</a:t>
            </a:r>
            <a:endParaRPr lang="en-US" altLang="zh-CN" b="1" dirty="0">
              <a:solidFill>
                <a:srgbClr val="FF0000"/>
              </a:solidFill>
            </a:endParaRPr>
          </a:p>
        </p:txBody>
      </p:sp>
      <p:pic>
        <p:nvPicPr>
          <p:cNvPr id="4" name="图片 3"/>
          <p:cNvPicPr>
            <a:picLocks noChangeAspect="1"/>
          </p:cNvPicPr>
          <p:nvPr/>
        </p:nvPicPr>
        <p:blipFill>
          <a:blip r:embed="rId2"/>
          <a:stretch>
            <a:fillRect/>
          </a:stretch>
        </p:blipFill>
        <p:spPr>
          <a:xfrm>
            <a:off x="824916" y="1338472"/>
            <a:ext cx="7265478" cy="3828750"/>
          </a:xfrm>
          <a:prstGeom prst="rect">
            <a:avLst/>
          </a:prstGeom>
        </p:spPr>
      </p:pic>
    </p:spTree>
    <p:extLst>
      <p:ext uri="{BB962C8B-B14F-4D97-AF65-F5344CB8AC3E}">
        <p14:creationId xmlns:p14="http://schemas.microsoft.com/office/powerpoint/2010/main" val="12128678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索引状态</a:t>
            </a:r>
            <a:endParaRPr lang="en-US" altLang="zh-CN" b="1" dirty="0">
              <a:solidFill>
                <a:srgbClr val="FF0000"/>
              </a:solidFill>
            </a:endParaRPr>
          </a:p>
        </p:txBody>
      </p:sp>
      <p:pic>
        <p:nvPicPr>
          <p:cNvPr id="2" name="图片 1"/>
          <p:cNvPicPr>
            <a:picLocks noChangeAspect="1"/>
          </p:cNvPicPr>
          <p:nvPr/>
        </p:nvPicPr>
        <p:blipFill>
          <a:blip r:embed="rId2"/>
          <a:stretch>
            <a:fillRect/>
          </a:stretch>
        </p:blipFill>
        <p:spPr>
          <a:xfrm>
            <a:off x="862477" y="1245648"/>
            <a:ext cx="2467319" cy="3965485"/>
          </a:xfrm>
          <a:prstGeom prst="rect">
            <a:avLst/>
          </a:prstGeom>
        </p:spPr>
      </p:pic>
      <p:pic>
        <p:nvPicPr>
          <p:cNvPr id="3" name="图片 2"/>
          <p:cNvPicPr>
            <a:picLocks noChangeAspect="1"/>
          </p:cNvPicPr>
          <p:nvPr/>
        </p:nvPicPr>
        <p:blipFill>
          <a:blip r:embed="rId3"/>
          <a:stretch>
            <a:fillRect/>
          </a:stretch>
        </p:blipFill>
        <p:spPr>
          <a:xfrm>
            <a:off x="4881524" y="1134596"/>
            <a:ext cx="2625439" cy="4076537"/>
          </a:xfrm>
          <a:prstGeom prst="rect">
            <a:avLst/>
          </a:prstGeom>
        </p:spPr>
      </p:pic>
    </p:spTree>
    <p:extLst>
      <p:ext uri="{BB962C8B-B14F-4D97-AF65-F5344CB8AC3E}">
        <p14:creationId xmlns:p14="http://schemas.microsoft.com/office/powerpoint/2010/main" val="2866139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zh-CN" altLang="en-US" b="1" dirty="0" smtClean="0">
                <a:solidFill>
                  <a:srgbClr val="002060"/>
                </a:solidFill>
              </a:rPr>
              <a:t>什么是</a:t>
            </a:r>
            <a:r>
              <a:rPr lang="en-US" altLang="zh-CN" b="1" dirty="0" smtClean="0">
                <a:solidFill>
                  <a:srgbClr val="002060"/>
                </a:solidFill>
              </a:rPr>
              <a:t>ELK</a:t>
            </a:r>
            <a:endParaRPr lang="zh-CN" altLang="en-US" b="1" dirty="0">
              <a:solidFill>
                <a:srgbClr val="002060"/>
              </a:solidFill>
            </a:endParaRPr>
          </a:p>
        </p:txBody>
      </p:sp>
      <p:graphicFrame>
        <p:nvGraphicFramePr>
          <p:cNvPr id="5" name="图示 4"/>
          <p:cNvGraphicFramePr/>
          <p:nvPr>
            <p:extLst>
              <p:ext uri="{D42A27DB-BD31-4B8C-83A1-F6EECF244321}">
                <p14:modId xmlns:p14="http://schemas.microsoft.com/office/powerpoint/2010/main" val="2432883433"/>
              </p:ext>
            </p:extLst>
          </p:nvPr>
        </p:nvGraphicFramePr>
        <p:xfrm>
          <a:off x="1436423" y="1316919"/>
          <a:ext cx="5745692" cy="3830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02725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endParaRPr lang="en-US" altLang="zh-CN" b="1" dirty="0" smtClean="0">
              <a:solidFill>
                <a:srgbClr val="FF0000"/>
              </a:solidFill>
            </a:endParaRPr>
          </a:p>
        </p:txBody>
      </p:sp>
      <p:graphicFrame>
        <p:nvGraphicFramePr>
          <p:cNvPr id="5" name="图示 4"/>
          <p:cNvGraphicFramePr/>
          <p:nvPr>
            <p:extLst>
              <p:ext uri="{D42A27DB-BD31-4B8C-83A1-F6EECF244321}">
                <p14:modId xmlns:p14="http://schemas.microsoft.com/office/powerpoint/2010/main" val="43316846"/>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75278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r>
              <a:rPr lang="en-US" altLang="zh-CN" b="1" dirty="0" smtClean="0">
                <a:solidFill>
                  <a:srgbClr val="002060"/>
                </a:solidFill>
              </a:rPr>
              <a:t>: Master</a:t>
            </a:r>
            <a:endParaRPr lang="en-US" altLang="zh-CN" b="1" dirty="0" smtClean="0">
              <a:solidFill>
                <a:srgbClr val="FF0000"/>
              </a:solidFill>
            </a:endParaRPr>
          </a:p>
        </p:txBody>
      </p:sp>
      <p:graphicFrame>
        <p:nvGraphicFramePr>
          <p:cNvPr id="15" name="图示 14"/>
          <p:cNvGraphicFramePr/>
          <p:nvPr>
            <p:extLst>
              <p:ext uri="{D42A27DB-BD31-4B8C-83A1-F6EECF244321}">
                <p14:modId xmlns:p14="http://schemas.microsoft.com/office/powerpoint/2010/main" val="1205942877"/>
              </p:ext>
            </p:extLst>
          </p:nvPr>
        </p:nvGraphicFramePr>
        <p:xfrm>
          <a:off x="1436422" y="1316921"/>
          <a:ext cx="6577518" cy="2116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1500921" y="3997564"/>
            <a:ext cx="1838325" cy="781050"/>
          </a:xfrm>
          <a:prstGeom prst="rect">
            <a:avLst/>
          </a:prstGeom>
        </p:spPr>
      </p:pic>
    </p:spTree>
    <p:extLst>
      <p:ext uri="{BB962C8B-B14F-4D97-AF65-F5344CB8AC3E}">
        <p14:creationId xmlns:p14="http://schemas.microsoft.com/office/powerpoint/2010/main" val="32442366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r>
              <a:rPr lang="en-US" altLang="zh-CN" b="1" dirty="0" smtClean="0">
                <a:solidFill>
                  <a:srgbClr val="002060"/>
                </a:solidFill>
              </a:rPr>
              <a:t>: data</a:t>
            </a:r>
            <a:endParaRPr lang="en-US" altLang="zh-CN" b="1" dirty="0" smtClean="0">
              <a:solidFill>
                <a:srgbClr val="FF0000"/>
              </a:solidFill>
            </a:endParaRPr>
          </a:p>
        </p:txBody>
      </p:sp>
      <p:graphicFrame>
        <p:nvGraphicFramePr>
          <p:cNvPr id="15" name="图示 14"/>
          <p:cNvGraphicFramePr/>
          <p:nvPr>
            <p:extLst>
              <p:ext uri="{D42A27DB-BD31-4B8C-83A1-F6EECF244321}">
                <p14:modId xmlns:p14="http://schemas.microsoft.com/office/powerpoint/2010/main" val="4088022709"/>
              </p:ext>
            </p:extLst>
          </p:nvPr>
        </p:nvGraphicFramePr>
        <p:xfrm>
          <a:off x="1436422" y="1316921"/>
          <a:ext cx="6577518" cy="2116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1515928" y="4014816"/>
            <a:ext cx="1775114" cy="781050"/>
          </a:xfrm>
          <a:prstGeom prst="rect">
            <a:avLst/>
          </a:prstGeom>
        </p:spPr>
      </p:pic>
    </p:spTree>
    <p:extLst>
      <p:ext uri="{BB962C8B-B14F-4D97-AF65-F5344CB8AC3E}">
        <p14:creationId xmlns:p14="http://schemas.microsoft.com/office/powerpoint/2010/main" val="6374435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r>
              <a:rPr lang="en-US" altLang="zh-CN" b="1" dirty="0" smtClean="0">
                <a:solidFill>
                  <a:srgbClr val="002060"/>
                </a:solidFill>
              </a:rPr>
              <a:t>: ingest </a:t>
            </a:r>
            <a:r>
              <a:rPr lang="zh-CN" altLang="en-US" b="1" dirty="0" smtClean="0">
                <a:solidFill>
                  <a:srgbClr val="002060"/>
                </a:solidFill>
              </a:rPr>
              <a:t>节点</a:t>
            </a:r>
            <a:endParaRPr lang="en-US" altLang="zh-CN" b="1" dirty="0" smtClean="0">
              <a:solidFill>
                <a:srgbClr val="FF0000"/>
              </a:solidFill>
            </a:endParaRPr>
          </a:p>
        </p:txBody>
      </p:sp>
      <p:pic>
        <p:nvPicPr>
          <p:cNvPr id="3" name="图片 2"/>
          <p:cNvPicPr>
            <a:picLocks noChangeAspect="1"/>
          </p:cNvPicPr>
          <p:nvPr/>
        </p:nvPicPr>
        <p:blipFill>
          <a:blip r:embed="rId3"/>
          <a:stretch>
            <a:fillRect/>
          </a:stretch>
        </p:blipFill>
        <p:spPr>
          <a:xfrm>
            <a:off x="1496069" y="4455932"/>
            <a:ext cx="2124075" cy="847725"/>
          </a:xfrm>
          <a:prstGeom prst="rect">
            <a:avLst/>
          </a:prstGeom>
        </p:spPr>
      </p:pic>
      <p:graphicFrame>
        <p:nvGraphicFramePr>
          <p:cNvPr id="7" name="图示 6"/>
          <p:cNvGraphicFramePr/>
          <p:nvPr>
            <p:extLst>
              <p:ext uri="{D42A27DB-BD31-4B8C-83A1-F6EECF244321}">
                <p14:modId xmlns:p14="http://schemas.microsoft.com/office/powerpoint/2010/main" val="2622894830"/>
              </p:ext>
            </p:extLst>
          </p:nvPr>
        </p:nvGraphicFramePr>
        <p:xfrm>
          <a:off x="1436422" y="1316919"/>
          <a:ext cx="6448121" cy="2875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23846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r>
              <a:rPr lang="en-US" altLang="zh-CN" b="1" dirty="0" smtClean="0">
                <a:solidFill>
                  <a:srgbClr val="002060"/>
                </a:solidFill>
              </a:rPr>
              <a:t>: tribe</a:t>
            </a:r>
            <a:r>
              <a:rPr lang="zh-CN" altLang="en-US" b="1" dirty="0" smtClean="0">
                <a:solidFill>
                  <a:srgbClr val="002060"/>
                </a:solidFill>
              </a:rPr>
              <a:t>节点</a:t>
            </a:r>
            <a:endParaRPr lang="en-US" altLang="zh-CN" b="1" dirty="0" smtClean="0">
              <a:solidFill>
                <a:srgbClr val="FF0000"/>
              </a:solidFill>
            </a:endParaRPr>
          </a:p>
        </p:txBody>
      </p:sp>
      <p:graphicFrame>
        <p:nvGraphicFramePr>
          <p:cNvPr id="7" name="图示 6"/>
          <p:cNvGraphicFramePr/>
          <p:nvPr>
            <p:extLst>
              <p:ext uri="{D42A27DB-BD31-4B8C-83A1-F6EECF244321}">
                <p14:modId xmlns:p14="http://schemas.microsoft.com/office/powerpoint/2010/main" val="3872339549"/>
              </p:ext>
            </p:extLst>
          </p:nvPr>
        </p:nvGraphicFramePr>
        <p:xfrm>
          <a:off x="1436422" y="1316919"/>
          <a:ext cx="6448121" cy="2297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1446288" y="4409117"/>
            <a:ext cx="3048000" cy="1200150"/>
          </a:xfrm>
          <a:prstGeom prst="rect">
            <a:avLst/>
          </a:prstGeom>
        </p:spPr>
      </p:pic>
    </p:spTree>
    <p:extLst>
      <p:ext uri="{BB962C8B-B14F-4D97-AF65-F5344CB8AC3E}">
        <p14:creationId xmlns:p14="http://schemas.microsoft.com/office/powerpoint/2010/main" val="23387503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r>
              <a:rPr lang="en-US" altLang="zh-CN" b="1" dirty="0" smtClean="0">
                <a:solidFill>
                  <a:srgbClr val="002060"/>
                </a:solidFill>
              </a:rPr>
              <a:t>: client</a:t>
            </a:r>
            <a:r>
              <a:rPr lang="zh-CN" altLang="en-US" b="1" dirty="0" smtClean="0">
                <a:solidFill>
                  <a:srgbClr val="002060"/>
                </a:solidFill>
              </a:rPr>
              <a:t>节点</a:t>
            </a:r>
            <a:endParaRPr lang="en-US" altLang="zh-CN" b="1" dirty="0" smtClean="0">
              <a:solidFill>
                <a:srgbClr val="FF0000"/>
              </a:solidFill>
            </a:endParaRPr>
          </a:p>
        </p:txBody>
      </p:sp>
      <p:graphicFrame>
        <p:nvGraphicFramePr>
          <p:cNvPr id="7" name="图示 6"/>
          <p:cNvGraphicFramePr/>
          <p:nvPr>
            <p:extLst>
              <p:ext uri="{D42A27DB-BD31-4B8C-83A1-F6EECF244321}">
                <p14:modId xmlns:p14="http://schemas.microsoft.com/office/powerpoint/2010/main" val="390279817"/>
              </p:ext>
            </p:extLst>
          </p:nvPr>
        </p:nvGraphicFramePr>
        <p:xfrm>
          <a:off x="1436422" y="1316919"/>
          <a:ext cx="6448121" cy="2297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1519971" y="3927745"/>
            <a:ext cx="1800225" cy="523875"/>
          </a:xfrm>
          <a:prstGeom prst="rect">
            <a:avLst/>
          </a:prstGeom>
        </p:spPr>
      </p:pic>
    </p:spTree>
    <p:extLst>
      <p:ext uri="{BB962C8B-B14F-4D97-AF65-F5344CB8AC3E}">
        <p14:creationId xmlns:p14="http://schemas.microsoft.com/office/powerpoint/2010/main" val="17573271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6195474" cy="369332"/>
          </a:xfrm>
          <a:prstGeom prst="rect">
            <a:avLst/>
          </a:prstGeom>
          <a:noFill/>
        </p:spPr>
        <p:txBody>
          <a:bodyPr wrap="square" rtlCol="0">
            <a:spAutoFit/>
          </a:bodyPr>
          <a:lstStyle/>
          <a:p>
            <a:r>
              <a:rPr lang="en-US" altLang="zh-CN" b="1" dirty="0">
                <a:solidFill>
                  <a:srgbClr val="002060"/>
                </a:solidFill>
              </a:rPr>
              <a:t>Elasticsearch </a:t>
            </a:r>
            <a:r>
              <a:rPr lang="zh-CN" altLang="en-US" b="1" dirty="0" smtClean="0">
                <a:solidFill>
                  <a:srgbClr val="002060"/>
                </a:solidFill>
              </a:rPr>
              <a:t>节点类型</a:t>
            </a:r>
            <a:r>
              <a:rPr lang="en-US" altLang="zh-CN" b="1" dirty="0" smtClean="0">
                <a:solidFill>
                  <a:srgbClr val="002060"/>
                </a:solidFill>
              </a:rPr>
              <a:t>: </a:t>
            </a:r>
            <a:r>
              <a:rPr lang="zh-CN" altLang="en-US" b="1" dirty="0" smtClean="0">
                <a:solidFill>
                  <a:srgbClr val="002060"/>
                </a:solidFill>
              </a:rPr>
              <a:t>协调节点</a:t>
            </a:r>
            <a:endParaRPr lang="en-US" altLang="zh-CN" b="1" dirty="0" smtClean="0">
              <a:solidFill>
                <a:srgbClr val="FF0000"/>
              </a:solidFill>
            </a:endParaRPr>
          </a:p>
        </p:txBody>
      </p:sp>
      <p:graphicFrame>
        <p:nvGraphicFramePr>
          <p:cNvPr id="7" name="图示 6"/>
          <p:cNvGraphicFramePr/>
          <p:nvPr>
            <p:extLst>
              <p:ext uri="{D42A27DB-BD31-4B8C-83A1-F6EECF244321}">
                <p14:modId xmlns:p14="http://schemas.microsoft.com/office/powerpoint/2010/main" val="1309321243"/>
              </p:ext>
            </p:extLst>
          </p:nvPr>
        </p:nvGraphicFramePr>
        <p:xfrm>
          <a:off x="1436422" y="1316920"/>
          <a:ext cx="6534386" cy="3289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7691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134282" y="6062348"/>
            <a:ext cx="1114840" cy="344164"/>
          </a:xfrm>
        </p:spPr>
        <p:txBody>
          <a:bodyPr/>
          <a:lstStyle/>
          <a:p>
            <a:fld id="{F050765F-0884-4EAD-84A6-4544D6C1E37F}" type="slidenum">
              <a:rPr lang="zh-CN" altLang="en-US" smtClean="0"/>
              <a:pPr/>
              <a:t>37</a:t>
            </a:fld>
            <a:r>
              <a:rPr lang="en-US" altLang="zh-CN" dirty="0" smtClean="0"/>
              <a:t>/40</a:t>
            </a:r>
          </a:p>
        </p:txBody>
      </p:sp>
      <p:sp>
        <p:nvSpPr>
          <p:cNvPr id="8" name="文本框 7"/>
          <p:cNvSpPr txBox="1"/>
          <p:nvPr/>
        </p:nvSpPr>
        <p:spPr>
          <a:xfrm>
            <a:off x="1304404" y="863159"/>
            <a:ext cx="3758339" cy="523220"/>
          </a:xfrm>
          <a:prstGeom prst="rect">
            <a:avLst/>
          </a:prstGeom>
          <a:noFill/>
        </p:spPr>
        <p:txBody>
          <a:bodyPr wrap="square" rtlCol="0">
            <a:spAutoFit/>
          </a:bodyPr>
          <a:lstStyle/>
          <a:p>
            <a:r>
              <a:rPr lang="zh-CN" altLang="en-US" sz="2800" b="1" dirty="0" smtClean="0">
                <a:solidFill>
                  <a:srgbClr val="002060"/>
                </a:solidFill>
              </a:rPr>
              <a:t>议程</a:t>
            </a:r>
            <a:endParaRPr lang="zh-CN" altLang="en-US" sz="2800" b="1" dirty="0">
              <a:solidFill>
                <a:srgbClr val="002060"/>
              </a:solidFill>
            </a:endParaRPr>
          </a:p>
        </p:txBody>
      </p:sp>
      <p:sp>
        <p:nvSpPr>
          <p:cNvPr id="9" name="Rectangle 2"/>
          <p:cNvSpPr txBox="1">
            <a:spLocks noChangeArrowheads="1"/>
          </p:cNvSpPr>
          <p:nvPr/>
        </p:nvSpPr>
        <p:spPr>
          <a:xfrm>
            <a:off x="1152606" y="1526959"/>
            <a:ext cx="6264275" cy="2873375"/>
          </a:xfrm>
          <a:prstGeom prst="rect">
            <a:avLst/>
          </a:prstGeom>
        </p:spPr>
        <p:txBody>
          <a:bodyPr/>
          <a:lstStyle>
            <a:lvl1pPr marL="215456" indent="-215456" algn="l" defTabSz="861822" rtl="0" eaLnBrk="1" latinLnBrk="0" hangingPunct="1">
              <a:lnSpc>
                <a:spcPct val="90000"/>
              </a:lnSpc>
              <a:spcBef>
                <a:spcPts val="943"/>
              </a:spcBef>
              <a:buFont typeface="Arial" panose="020B0604020202020204" pitchFamily="34" charset="0"/>
              <a:buChar char="•"/>
              <a:defRPr sz="2639" kern="1200">
                <a:solidFill>
                  <a:schemeClr val="tx1"/>
                </a:solidFill>
                <a:latin typeface="+mn-lt"/>
                <a:ea typeface="+mn-ea"/>
                <a:cs typeface="+mn-cs"/>
              </a:defRPr>
            </a:lvl1pPr>
            <a:lvl2pPr marL="646367" indent="-215456" algn="l" defTabSz="861822" rtl="0" eaLnBrk="1" latinLnBrk="0" hangingPunct="1">
              <a:lnSpc>
                <a:spcPct val="90000"/>
              </a:lnSpc>
              <a:spcBef>
                <a:spcPts val="471"/>
              </a:spcBef>
              <a:buFont typeface="Arial" panose="020B0604020202020204" pitchFamily="34" charset="0"/>
              <a:buChar char="•"/>
              <a:defRPr sz="2262" kern="1200">
                <a:solidFill>
                  <a:schemeClr val="tx1"/>
                </a:solidFill>
                <a:latin typeface="+mn-lt"/>
                <a:ea typeface="+mn-ea"/>
                <a:cs typeface="+mn-cs"/>
              </a:defRPr>
            </a:lvl2pPr>
            <a:lvl3pPr marL="1077278" indent="-215456" algn="l" defTabSz="861822" rtl="0" eaLnBrk="1" latinLnBrk="0" hangingPunct="1">
              <a:lnSpc>
                <a:spcPct val="90000"/>
              </a:lnSpc>
              <a:spcBef>
                <a:spcPts val="471"/>
              </a:spcBef>
              <a:buFont typeface="Arial" panose="020B0604020202020204" pitchFamily="34" charset="0"/>
              <a:buChar char="•"/>
              <a:defRPr sz="1885" kern="1200">
                <a:solidFill>
                  <a:schemeClr val="tx1"/>
                </a:solidFill>
                <a:latin typeface="+mn-lt"/>
                <a:ea typeface="+mn-ea"/>
                <a:cs typeface="+mn-cs"/>
              </a:defRPr>
            </a:lvl3pPr>
            <a:lvl4pPr marL="1508189"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4pPr>
            <a:lvl5pPr marL="1939100"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5pPr>
            <a:lvl6pPr marL="2370011"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6pPr>
            <a:lvl7pPr marL="2800922"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7pPr>
            <a:lvl8pPr marL="3231833"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8pPr>
            <a:lvl9pPr marL="3662744"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9pPr>
          </a:lstStyle>
          <a:p>
            <a:pPr lvl="1">
              <a:lnSpc>
                <a:spcPct val="110000"/>
              </a:lnSpc>
            </a:pPr>
            <a:r>
              <a:rPr lang="en-US" altLang="zh-CN" dirty="0" smtClean="0"/>
              <a:t>ELK </a:t>
            </a:r>
            <a:r>
              <a:rPr lang="zh-CN" altLang="en-US" dirty="0" smtClean="0"/>
              <a:t>历史与背景</a:t>
            </a:r>
            <a:endParaRPr lang="en-US" altLang="zh-CN" dirty="0" smtClean="0"/>
          </a:p>
          <a:p>
            <a:pPr lvl="1">
              <a:lnSpc>
                <a:spcPct val="110000"/>
              </a:lnSpc>
            </a:pPr>
            <a:r>
              <a:rPr lang="en-US" altLang="zh-CN" dirty="0" smtClean="0"/>
              <a:t>ElasticSearch </a:t>
            </a:r>
            <a:r>
              <a:rPr lang="zh-CN" altLang="en-US" dirty="0" smtClean="0"/>
              <a:t>介绍与基础概念</a:t>
            </a:r>
            <a:endParaRPr lang="en-US" altLang="zh-CN" dirty="0" smtClean="0"/>
          </a:p>
          <a:p>
            <a:pPr lvl="1">
              <a:lnSpc>
                <a:spcPct val="110000"/>
              </a:lnSpc>
            </a:pPr>
            <a:r>
              <a:rPr lang="en-US" altLang="zh-CN" b="1" dirty="0" smtClean="0">
                <a:solidFill>
                  <a:srgbClr val="FF0000"/>
                </a:solidFill>
              </a:rPr>
              <a:t>Logstash / Filebeat </a:t>
            </a:r>
            <a:r>
              <a:rPr lang="zh-CN" altLang="en-US" b="1" dirty="0">
                <a:solidFill>
                  <a:srgbClr val="FF0000"/>
                </a:solidFill>
              </a:rPr>
              <a:t>简介</a:t>
            </a:r>
            <a:endParaRPr lang="en-US" altLang="zh-CN" b="1" dirty="0" smtClean="0">
              <a:solidFill>
                <a:srgbClr val="FF0000"/>
              </a:solidFill>
            </a:endParaRPr>
          </a:p>
          <a:p>
            <a:pPr lvl="1">
              <a:lnSpc>
                <a:spcPct val="110000"/>
              </a:lnSpc>
            </a:pPr>
            <a:r>
              <a:rPr lang="en-US" altLang="zh-CN" dirty="0" smtClean="0"/>
              <a:t>Kibana </a:t>
            </a:r>
            <a:r>
              <a:rPr lang="zh-CN" altLang="en-US" dirty="0" smtClean="0"/>
              <a:t>简介</a:t>
            </a:r>
            <a:endParaRPr lang="en-US" altLang="zh-CN" dirty="0" smtClean="0"/>
          </a:p>
          <a:p>
            <a:pPr lvl="1">
              <a:lnSpc>
                <a:spcPct val="110000"/>
              </a:lnSpc>
            </a:pPr>
            <a:r>
              <a:rPr lang="en-US" altLang="zh-CN" dirty="0"/>
              <a:t>ELK</a:t>
            </a:r>
            <a:r>
              <a:rPr lang="zh-CN" altLang="en-US" dirty="0" smtClean="0"/>
              <a:t>在长安电</a:t>
            </a:r>
            <a:r>
              <a:rPr lang="zh-CN" altLang="en-US" dirty="0"/>
              <a:t>商的应用</a:t>
            </a:r>
          </a:p>
          <a:p>
            <a:pPr lvl="1">
              <a:lnSpc>
                <a:spcPct val="110000"/>
              </a:lnSpc>
            </a:pPr>
            <a:endParaRPr lang="zh-CN" altLang="en-US" dirty="0" smtClean="0"/>
          </a:p>
        </p:txBody>
      </p:sp>
    </p:spTree>
    <p:extLst>
      <p:ext uri="{BB962C8B-B14F-4D97-AF65-F5344CB8AC3E}">
        <p14:creationId xmlns:p14="http://schemas.microsoft.com/office/powerpoint/2010/main" val="8166486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介绍：历史</a:t>
            </a:r>
            <a:endParaRPr lang="en-US" altLang="zh-CN" b="1" dirty="0" smtClean="0"/>
          </a:p>
        </p:txBody>
      </p:sp>
      <p:graphicFrame>
        <p:nvGraphicFramePr>
          <p:cNvPr id="5" name="图示 4"/>
          <p:cNvGraphicFramePr/>
          <p:nvPr>
            <p:extLst>
              <p:ext uri="{D42A27DB-BD31-4B8C-83A1-F6EECF244321}">
                <p14:modId xmlns:p14="http://schemas.microsoft.com/office/powerpoint/2010/main" val="1888323878"/>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1854" y="1309897"/>
            <a:ext cx="3810000" cy="3810000"/>
          </a:xfrm>
          <a:prstGeom prst="rect">
            <a:avLst/>
          </a:prstGeom>
        </p:spPr>
      </p:pic>
    </p:spTree>
    <p:extLst>
      <p:ext uri="{BB962C8B-B14F-4D97-AF65-F5344CB8AC3E}">
        <p14:creationId xmlns:p14="http://schemas.microsoft.com/office/powerpoint/2010/main" val="11120497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介绍：历史</a:t>
            </a:r>
            <a:endParaRPr lang="en-US" altLang="zh-CN" b="1" dirty="0" smtClean="0"/>
          </a:p>
        </p:txBody>
      </p:sp>
      <p:pic>
        <p:nvPicPr>
          <p:cNvPr id="3" name="图片 2"/>
          <p:cNvPicPr>
            <a:picLocks noChangeAspect="1"/>
          </p:cNvPicPr>
          <p:nvPr/>
        </p:nvPicPr>
        <p:blipFill>
          <a:blip r:embed="rId2"/>
          <a:stretch>
            <a:fillRect/>
          </a:stretch>
        </p:blipFill>
        <p:spPr>
          <a:xfrm>
            <a:off x="895636" y="1212234"/>
            <a:ext cx="6514456" cy="4265109"/>
          </a:xfrm>
          <a:prstGeom prst="rect">
            <a:avLst/>
          </a:prstGeom>
        </p:spPr>
      </p:pic>
    </p:spTree>
    <p:extLst>
      <p:ext uri="{BB962C8B-B14F-4D97-AF65-F5344CB8AC3E}">
        <p14:creationId xmlns:p14="http://schemas.microsoft.com/office/powerpoint/2010/main" val="37691631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en-US" altLang="zh-CN" b="1" dirty="0" smtClean="0">
                <a:solidFill>
                  <a:srgbClr val="002060"/>
                </a:solidFill>
              </a:rPr>
              <a:t>ElasticSearch </a:t>
            </a:r>
            <a:r>
              <a:rPr lang="zh-CN" altLang="en-US" b="1" dirty="0" smtClean="0">
                <a:solidFill>
                  <a:srgbClr val="002060"/>
                </a:solidFill>
              </a:rPr>
              <a:t>历史：背景</a:t>
            </a:r>
            <a:endParaRPr lang="zh-CN" altLang="en-US" b="1" dirty="0">
              <a:solidFill>
                <a:srgbClr val="002060"/>
              </a:solidFill>
            </a:endParaRPr>
          </a:p>
        </p:txBody>
      </p:sp>
      <p:graphicFrame>
        <p:nvGraphicFramePr>
          <p:cNvPr id="2" name="图示 1"/>
          <p:cNvGraphicFramePr/>
          <p:nvPr>
            <p:extLst>
              <p:ext uri="{D42A27DB-BD31-4B8C-83A1-F6EECF244321}">
                <p14:modId xmlns:p14="http://schemas.microsoft.com/office/powerpoint/2010/main" val="607180772"/>
              </p:ext>
            </p:extLst>
          </p:nvPr>
        </p:nvGraphicFramePr>
        <p:xfrm>
          <a:off x="959346" y="1225067"/>
          <a:ext cx="5654490" cy="856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9346" y="2258623"/>
            <a:ext cx="6096000" cy="3448050"/>
          </a:xfrm>
          <a:prstGeom prst="rect">
            <a:avLst/>
          </a:prstGeom>
        </p:spPr>
      </p:pic>
    </p:spTree>
    <p:extLst>
      <p:ext uri="{BB962C8B-B14F-4D97-AF65-F5344CB8AC3E}">
        <p14:creationId xmlns:p14="http://schemas.microsoft.com/office/powerpoint/2010/main" val="110104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核心概念</a:t>
            </a:r>
            <a:endParaRPr lang="en-US" altLang="zh-CN" b="1" dirty="0" smtClean="0"/>
          </a:p>
        </p:txBody>
      </p:sp>
      <p:graphicFrame>
        <p:nvGraphicFramePr>
          <p:cNvPr id="4" name="图示 3"/>
          <p:cNvGraphicFramePr/>
          <p:nvPr>
            <p:extLst>
              <p:ext uri="{D42A27DB-BD31-4B8C-83A1-F6EECF244321}">
                <p14:modId xmlns:p14="http://schemas.microsoft.com/office/powerpoint/2010/main" val="2978486395"/>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9348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核心概念：数据流向图</a:t>
            </a:r>
            <a:endParaRPr lang="en-US" altLang="zh-CN" b="1" dirty="0" smtClean="0"/>
          </a:p>
        </p:txBody>
      </p:sp>
      <p:pic>
        <p:nvPicPr>
          <p:cNvPr id="2" name="图片 1"/>
          <p:cNvPicPr>
            <a:picLocks noChangeAspect="1"/>
          </p:cNvPicPr>
          <p:nvPr/>
        </p:nvPicPr>
        <p:blipFill>
          <a:blip r:embed="rId2"/>
          <a:stretch>
            <a:fillRect/>
          </a:stretch>
        </p:blipFill>
        <p:spPr>
          <a:xfrm>
            <a:off x="796970" y="1400475"/>
            <a:ext cx="7124347" cy="2084597"/>
          </a:xfrm>
          <a:prstGeom prst="rect">
            <a:avLst/>
          </a:prstGeom>
        </p:spPr>
      </p:pic>
      <p:grpSp>
        <p:nvGrpSpPr>
          <p:cNvPr id="5" name="组合 4"/>
          <p:cNvGrpSpPr/>
          <p:nvPr/>
        </p:nvGrpSpPr>
        <p:grpSpPr>
          <a:xfrm>
            <a:off x="1050702" y="3750951"/>
            <a:ext cx="6413615" cy="1067040"/>
            <a:chOff x="0" y="22408"/>
            <a:chExt cx="6413615" cy="1067040"/>
          </a:xfrm>
        </p:grpSpPr>
        <p:sp>
          <p:nvSpPr>
            <p:cNvPr id="6" name="圆角矩形 5"/>
            <p:cNvSpPr/>
            <p:nvPr/>
          </p:nvSpPr>
          <p:spPr>
            <a:xfrm>
              <a:off x="0" y="22408"/>
              <a:ext cx="6413615" cy="10670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圆角矩形 4"/>
            <p:cNvSpPr/>
            <p:nvPr/>
          </p:nvSpPr>
          <p:spPr>
            <a:xfrm>
              <a:off x="52089" y="74497"/>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pSp>
    </p:spTree>
    <p:extLst>
      <p:ext uri="{BB962C8B-B14F-4D97-AF65-F5344CB8AC3E}">
        <p14:creationId xmlns:p14="http://schemas.microsoft.com/office/powerpoint/2010/main" val="32909750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核心概念：</a:t>
            </a:r>
            <a:r>
              <a:rPr lang="en-US" altLang="zh-CN" b="1" dirty="0" smtClean="0"/>
              <a:t>input</a:t>
            </a:r>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aphicFrame>
        <p:nvGraphicFramePr>
          <p:cNvPr id="9" name="图示 8"/>
          <p:cNvGraphicFramePr/>
          <p:nvPr>
            <p:extLst>
              <p:ext uri="{D42A27DB-BD31-4B8C-83A1-F6EECF244321}">
                <p14:modId xmlns:p14="http://schemas.microsoft.com/office/powerpoint/2010/main" val="3902626282"/>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85995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核心概念：</a:t>
            </a:r>
            <a:r>
              <a:rPr lang="en-US" altLang="zh-CN" b="1" dirty="0" smtClean="0"/>
              <a:t>output</a:t>
            </a:r>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aphicFrame>
        <p:nvGraphicFramePr>
          <p:cNvPr id="9" name="图示 8"/>
          <p:cNvGraphicFramePr/>
          <p:nvPr>
            <p:extLst>
              <p:ext uri="{D42A27DB-BD31-4B8C-83A1-F6EECF244321}">
                <p14:modId xmlns:p14="http://schemas.microsoft.com/office/powerpoint/2010/main" val="1639194023"/>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5468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核心概念：</a:t>
            </a:r>
            <a:r>
              <a:rPr lang="en-US" altLang="zh-CN" b="1" dirty="0" smtClean="0"/>
              <a:t>filter</a:t>
            </a:r>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aphicFrame>
        <p:nvGraphicFramePr>
          <p:cNvPr id="9" name="图示 8"/>
          <p:cNvGraphicFramePr/>
          <p:nvPr>
            <p:extLst>
              <p:ext uri="{D42A27DB-BD31-4B8C-83A1-F6EECF244321}">
                <p14:modId xmlns:p14="http://schemas.microsoft.com/office/powerpoint/2010/main" val="1712643858"/>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14195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Logstash </a:t>
            </a:r>
            <a:r>
              <a:rPr lang="zh-CN" altLang="en-US" b="1" dirty="0" smtClean="0"/>
              <a:t>核心概念：</a:t>
            </a:r>
            <a:r>
              <a:rPr lang="en-US" altLang="zh-CN" b="1" dirty="0" smtClean="0"/>
              <a:t>Codec</a:t>
            </a:r>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aphicFrame>
        <p:nvGraphicFramePr>
          <p:cNvPr id="9" name="图示 8"/>
          <p:cNvGraphicFramePr/>
          <p:nvPr>
            <p:extLst>
              <p:ext uri="{D42A27DB-BD31-4B8C-83A1-F6EECF244321}">
                <p14:modId xmlns:p14="http://schemas.microsoft.com/office/powerpoint/2010/main" val="2668717049"/>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54664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Beats </a:t>
            </a:r>
            <a:r>
              <a:rPr lang="zh-CN" altLang="en-US" b="1" dirty="0" smtClean="0"/>
              <a:t>介绍</a:t>
            </a:r>
            <a:endParaRPr lang="en-US" altLang="zh-CN" b="1" dirty="0" smtClean="0"/>
          </a:p>
        </p:txBody>
      </p:sp>
      <p:graphicFrame>
        <p:nvGraphicFramePr>
          <p:cNvPr id="9" name="图示 8"/>
          <p:cNvGraphicFramePr/>
          <p:nvPr>
            <p:extLst>
              <p:ext uri="{D42A27DB-BD31-4B8C-83A1-F6EECF244321}">
                <p14:modId xmlns:p14="http://schemas.microsoft.com/office/powerpoint/2010/main" val="2016223848"/>
              </p:ext>
            </p:extLst>
          </p:nvPr>
        </p:nvGraphicFramePr>
        <p:xfrm>
          <a:off x="340868" y="1273786"/>
          <a:ext cx="7750710"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7182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Beats </a:t>
            </a:r>
            <a:r>
              <a:rPr lang="zh-CN" altLang="en-US" b="1" dirty="0" smtClean="0"/>
              <a:t>家族产品</a:t>
            </a:r>
            <a:endParaRPr lang="en-US" altLang="zh-CN" b="1" dirty="0" smtClean="0"/>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pic>
        <p:nvPicPr>
          <p:cNvPr id="2" name="图片 1"/>
          <p:cNvPicPr>
            <a:picLocks noChangeAspect="1"/>
          </p:cNvPicPr>
          <p:nvPr/>
        </p:nvPicPr>
        <p:blipFill>
          <a:blip r:embed="rId3"/>
          <a:stretch>
            <a:fillRect/>
          </a:stretch>
        </p:blipFill>
        <p:spPr>
          <a:xfrm>
            <a:off x="391259" y="1268378"/>
            <a:ext cx="7432899" cy="209854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65" y="1268378"/>
            <a:ext cx="7271818" cy="4072218"/>
          </a:xfrm>
          <a:prstGeom prst="rect">
            <a:avLst/>
          </a:prstGeom>
        </p:spPr>
      </p:pic>
    </p:spTree>
    <p:extLst>
      <p:ext uri="{BB962C8B-B14F-4D97-AF65-F5344CB8AC3E}">
        <p14:creationId xmlns:p14="http://schemas.microsoft.com/office/powerpoint/2010/main" val="30858268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a:t>Beats </a:t>
            </a:r>
            <a:r>
              <a:rPr lang="zh-CN" altLang="en-US" b="1" dirty="0"/>
              <a:t>家族产品</a:t>
            </a:r>
            <a:endParaRPr lang="en-US" altLang="zh-CN" b="1" dirty="0"/>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84" y="1325239"/>
            <a:ext cx="7773485" cy="4210638"/>
          </a:xfrm>
          <a:prstGeom prst="rect">
            <a:avLst/>
          </a:prstGeom>
        </p:spPr>
      </p:pic>
    </p:spTree>
    <p:extLst>
      <p:ext uri="{BB962C8B-B14F-4D97-AF65-F5344CB8AC3E}">
        <p14:creationId xmlns:p14="http://schemas.microsoft.com/office/powerpoint/2010/main" val="11249972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Beats </a:t>
            </a:r>
            <a:r>
              <a:rPr lang="zh-CN" altLang="en-US" b="1" dirty="0" smtClean="0"/>
              <a:t>家族产品</a:t>
            </a:r>
            <a:r>
              <a:rPr lang="en-US" altLang="zh-CN" b="1" dirty="0" smtClean="0"/>
              <a:t>: </a:t>
            </a:r>
            <a:r>
              <a:rPr lang="en-US" altLang="zh-CN" b="1" dirty="0" err="1" smtClean="0"/>
              <a:t>Filebeat</a:t>
            </a:r>
            <a:endParaRPr lang="en-US" altLang="zh-CN" b="1" dirty="0" smtClean="0"/>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59" y="1134596"/>
            <a:ext cx="5928488" cy="4446747"/>
          </a:xfrm>
          <a:prstGeom prst="rect">
            <a:avLst/>
          </a:prstGeom>
        </p:spPr>
      </p:pic>
      <p:pic>
        <p:nvPicPr>
          <p:cNvPr id="5" name="图片 4"/>
          <p:cNvPicPr>
            <a:picLocks noChangeAspect="1"/>
          </p:cNvPicPr>
          <p:nvPr/>
        </p:nvPicPr>
        <p:blipFill>
          <a:blip r:embed="rId4"/>
          <a:stretch>
            <a:fillRect/>
          </a:stretch>
        </p:blipFill>
        <p:spPr>
          <a:xfrm>
            <a:off x="597738" y="1134596"/>
            <a:ext cx="4576434" cy="4867244"/>
          </a:xfrm>
          <a:prstGeom prst="rect">
            <a:avLst/>
          </a:prstGeom>
        </p:spPr>
      </p:pic>
      <p:pic>
        <p:nvPicPr>
          <p:cNvPr id="9" name="图片 8"/>
          <p:cNvPicPr>
            <a:picLocks noChangeAspect="1"/>
          </p:cNvPicPr>
          <p:nvPr/>
        </p:nvPicPr>
        <p:blipFill>
          <a:blip r:embed="rId5"/>
          <a:stretch>
            <a:fillRect/>
          </a:stretch>
        </p:blipFill>
        <p:spPr>
          <a:xfrm>
            <a:off x="3188180" y="3682972"/>
            <a:ext cx="4895850" cy="1381125"/>
          </a:xfrm>
          <a:prstGeom prst="rect">
            <a:avLst/>
          </a:prstGeom>
        </p:spPr>
      </p:pic>
    </p:spTree>
    <p:extLst>
      <p:ext uri="{BB962C8B-B14F-4D97-AF65-F5344CB8AC3E}">
        <p14:creationId xmlns:p14="http://schemas.microsoft.com/office/powerpoint/2010/main" val="15678901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en-US" altLang="zh-CN" b="1" dirty="0" smtClean="0">
                <a:solidFill>
                  <a:srgbClr val="002060"/>
                </a:solidFill>
              </a:rPr>
              <a:t>ElasticSearch </a:t>
            </a:r>
            <a:r>
              <a:rPr lang="zh-CN" altLang="en-US" b="1" dirty="0" smtClean="0">
                <a:solidFill>
                  <a:srgbClr val="002060"/>
                </a:solidFill>
              </a:rPr>
              <a:t>历史：版本</a:t>
            </a:r>
            <a:endParaRPr lang="zh-CN" altLang="en-US" b="1" dirty="0">
              <a:solidFill>
                <a:srgbClr val="002060"/>
              </a:solidFill>
            </a:endParaRPr>
          </a:p>
        </p:txBody>
      </p:sp>
      <p:graphicFrame>
        <p:nvGraphicFramePr>
          <p:cNvPr id="2" name="图示 1"/>
          <p:cNvGraphicFramePr/>
          <p:nvPr>
            <p:extLst>
              <p:ext uri="{D42A27DB-BD31-4B8C-83A1-F6EECF244321}">
                <p14:modId xmlns:p14="http://schemas.microsoft.com/office/powerpoint/2010/main" val="3166990418"/>
              </p:ext>
            </p:extLst>
          </p:nvPr>
        </p:nvGraphicFramePr>
        <p:xfrm>
          <a:off x="959346" y="1225067"/>
          <a:ext cx="5654490" cy="856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793" y="2427439"/>
            <a:ext cx="6744641" cy="1695687"/>
          </a:xfrm>
          <a:prstGeom prst="rect">
            <a:avLst/>
          </a:prstGeom>
        </p:spPr>
      </p:pic>
      <p:pic>
        <p:nvPicPr>
          <p:cNvPr id="4" name="图片 3"/>
          <p:cNvPicPr>
            <a:picLocks noChangeAspect="1"/>
          </p:cNvPicPr>
          <p:nvPr/>
        </p:nvPicPr>
        <p:blipFill>
          <a:blip r:embed="rId8"/>
          <a:stretch>
            <a:fillRect/>
          </a:stretch>
        </p:blipFill>
        <p:spPr>
          <a:xfrm>
            <a:off x="755793" y="4746984"/>
            <a:ext cx="7299413" cy="3512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7700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134282" y="6062348"/>
            <a:ext cx="1114840" cy="344164"/>
          </a:xfrm>
        </p:spPr>
        <p:txBody>
          <a:bodyPr/>
          <a:lstStyle/>
          <a:p>
            <a:fld id="{F050765F-0884-4EAD-84A6-4544D6C1E37F}" type="slidenum">
              <a:rPr lang="zh-CN" altLang="en-US" smtClean="0"/>
              <a:pPr/>
              <a:t>50</a:t>
            </a:fld>
            <a:r>
              <a:rPr lang="en-US" altLang="zh-CN" dirty="0" smtClean="0"/>
              <a:t>/40</a:t>
            </a:r>
          </a:p>
        </p:txBody>
      </p:sp>
      <p:sp>
        <p:nvSpPr>
          <p:cNvPr id="8" name="文本框 7"/>
          <p:cNvSpPr txBox="1"/>
          <p:nvPr/>
        </p:nvSpPr>
        <p:spPr>
          <a:xfrm>
            <a:off x="1304404" y="863159"/>
            <a:ext cx="3758339" cy="523220"/>
          </a:xfrm>
          <a:prstGeom prst="rect">
            <a:avLst/>
          </a:prstGeom>
          <a:noFill/>
        </p:spPr>
        <p:txBody>
          <a:bodyPr wrap="square" rtlCol="0">
            <a:spAutoFit/>
          </a:bodyPr>
          <a:lstStyle/>
          <a:p>
            <a:r>
              <a:rPr lang="zh-CN" altLang="en-US" sz="2800" b="1" dirty="0" smtClean="0">
                <a:solidFill>
                  <a:srgbClr val="002060"/>
                </a:solidFill>
              </a:rPr>
              <a:t>议程</a:t>
            </a:r>
            <a:endParaRPr lang="zh-CN" altLang="en-US" sz="2800" b="1" dirty="0">
              <a:solidFill>
                <a:srgbClr val="002060"/>
              </a:solidFill>
            </a:endParaRPr>
          </a:p>
        </p:txBody>
      </p:sp>
      <p:sp>
        <p:nvSpPr>
          <p:cNvPr id="9" name="Rectangle 2"/>
          <p:cNvSpPr txBox="1">
            <a:spLocks noChangeArrowheads="1"/>
          </p:cNvSpPr>
          <p:nvPr/>
        </p:nvSpPr>
        <p:spPr>
          <a:xfrm>
            <a:off x="1152606" y="1526959"/>
            <a:ext cx="6264275" cy="2873375"/>
          </a:xfrm>
          <a:prstGeom prst="rect">
            <a:avLst/>
          </a:prstGeom>
        </p:spPr>
        <p:txBody>
          <a:bodyPr/>
          <a:lstStyle>
            <a:lvl1pPr marL="215456" indent="-215456" algn="l" defTabSz="861822" rtl="0" eaLnBrk="1" latinLnBrk="0" hangingPunct="1">
              <a:lnSpc>
                <a:spcPct val="90000"/>
              </a:lnSpc>
              <a:spcBef>
                <a:spcPts val="943"/>
              </a:spcBef>
              <a:buFont typeface="Arial" panose="020B0604020202020204" pitchFamily="34" charset="0"/>
              <a:buChar char="•"/>
              <a:defRPr sz="2639" kern="1200">
                <a:solidFill>
                  <a:schemeClr val="tx1"/>
                </a:solidFill>
                <a:latin typeface="+mn-lt"/>
                <a:ea typeface="+mn-ea"/>
                <a:cs typeface="+mn-cs"/>
              </a:defRPr>
            </a:lvl1pPr>
            <a:lvl2pPr marL="646367" indent="-215456" algn="l" defTabSz="861822" rtl="0" eaLnBrk="1" latinLnBrk="0" hangingPunct="1">
              <a:lnSpc>
                <a:spcPct val="90000"/>
              </a:lnSpc>
              <a:spcBef>
                <a:spcPts val="471"/>
              </a:spcBef>
              <a:buFont typeface="Arial" panose="020B0604020202020204" pitchFamily="34" charset="0"/>
              <a:buChar char="•"/>
              <a:defRPr sz="2262" kern="1200">
                <a:solidFill>
                  <a:schemeClr val="tx1"/>
                </a:solidFill>
                <a:latin typeface="+mn-lt"/>
                <a:ea typeface="+mn-ea"/>
                <a:cs typeface="+mn-cs"/>
              </a:defRPr>
            </a:lvl2pPr>
            <a:lvl3pPr marL="1077278" indent="-215456" algn="l" defTabSz="861822" rtl="0" eaLnBrk="1" latinLnBrk="0" hangingPunct="1">
              <a:lnSpc>
                <a:spcPct val="90000"/>
              </a:lnSpc>
              <a:spcBef>
                <a:spcPts val="471"/>
              </a:spcBef>
              <a:buFont typeface="Arial" panose="020B0604020202020204" pitchFamily="34" charset="0"/>
              <a:buChar char="•"/>
              <a:defRPr sz="1885" kern="1200">
                <a:solidFill>
                  <a:schemeClr val="tx1"/>
                </a:solidFill>
                <a:latin typeface="+mn-lt"/>
                <a:ea typeface="+mn-ea"/>
                <a:cs typeface="+mn-cs"/>
              </a:defRPr>
            </a:lvl3pPr>
            <a:lvl4pPr marL="1508189"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4pPr>
            <a:lvl5pPr marL="1939100"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5pPr>
            <a:lvl6pPr marL="2370011"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6pPr>
            <a:lvl7pPr marL="2800922"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7pPr>
            <a:lvl8pPr marL="3231833"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8pPr>
            <a:lvl9pPr marL="3662744"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9pPr>
          </a:lstStyle>
          <a:p>
            <a:pPr lvl="1">
              <a:lnSpc>
                <a:spcPct val="110000"/>
              </a:lnSpc>
            </a:pPr>
            <a:r>
              <a:rPr lang="en-US" altLang="zh-CN" dirty="0" smtClean="0"/>
              <a:t>ELK </a:t>
            </a:r>
            <a:r>
              <a:rPr lang="zh-CN" altLang="en-US" dirty="0" smtClean="0"/>
              <a:t>历史与背景</a:t>
            </a:r>
            <a:endParaRPr lang="en-US" altLang="zh-CN" dirty="0" smtClean="0"/>
          </a:p>
          <a:p>
            <a:pPr lvl="1">
              <a:lnSpc>
                <a:spcPct val="110000"/>
              </a:lnSpc>
            </a:pPr>
            <a:r>
              <a:rPr lang="en-US" altLang="zh-CN" dirty="0" smtClean="0"/>
              <a:t>ElasticSearch </a:t>
            </a:r>
            <a:r>
              <a:rPr lang="zh-CN" altLang="en-US" dirty="0" smtClean="0"/>
              <a:t>介绍与基础概念</a:t>
            </a:r>
            <a:endParaRPr lang="en-US" altLang="zh-CN" dirty="0" smtClean="0"/>
          </a:p>
          <a:p>
            <a:pPr lvl="1">
              <a:lnSpc>
                <a:spcPct val="110000"/>
              </a:lnSpc>
            </a:pPr>
            <a:r>
              <a:rPr lang="en-US" altLang="zh-CN" dirty="0" smtClean="0"/>
              <a:t>Logstash / Filebeat </a:t>
            </a:r>
            <a:r>
              <a:rPr lang="zh-CN" altLang="en-US" dirty="0"/>
              <a:t>简介</a:t>
            </a:r>
            <a:endParaRPr lang="en-US" altLang="zh-CN" dirty="0" smtClean="0"/>
          </a:p>
          <a:p>
            <a:pPr lvl="1">
              <a:lnSpc>
                <a:spcPct val="110000"/>
              </a:lnSpc>
            </a:pPr>
            <a:r>
              <a:rPr lang="en-US" altLang="zh-CN" b="1" dirty="0" smtClean="0">
                <a:solidFill>
                  <a:srgbClr val="FF0000"/>
                </a:solidFill>
              </a:rPr>
              <a:t>Kibana </a:t>
            </a:r>
            <a:r>
              <a:rPr lang="zh-CN" altLang="en-US" b="1" dirty="0" smtClean="0">
                <a:solidFill>
                  <a:srgbClr val="FF0000"/>
                </a:solidFill>
              </a:rPr>
              <a:t>简介</a:t>
            </a:r>
            <a:endParaRPr lang="en-US" altLang="zh-CN" b="1" dirty="0" smtClean="0">
              <a:solidFill>
                <a:srgbClr val="FF0000"/>
              </a:solidFill>
            </a:endParaRPr>
          </a:p>
          <a:p>
            <a:pPr lvl="1">
              <a:lnSpc>
                <a:spcPct val="110000"/>
              </a:lnSpc>
            </a:pPr>
            <a:r>
              <a:rPr lang="en-US" altLang="zh-CN" dirty="0"/>
              <a:t>ELK</a:t>
            </a:r>
            <a:r>
              <a:rPr lang="zh-CN" altLang="en-US" dirty="0" smtClean="0"/>
              <a:t>在长安电</a:t>
            </a:r>
            <a:r>
              <a:rPr lang="zh-CN" altLang="en-US" dirty="0"/>
              <a:t>商的应用</a:t>
            </a:r>
          </a:p>
          <a:p>
            <a:pPr lvl="1">
              <a:lnSpc>
                <a:spcPct val="110000"/>
              </a:lnSpc>
            </a:pPr>
            <a:endParaRPr lang="zh-CN" altLang="en-US" dirty="0" smtClean="0"/>
          </a:p>
        </p:txBody>
      </p:sp>
    </p:spTree>
    <p:extLst>
      <p:ext uri="{BB962C8B-B14F-4D97-AF65-F5344CB8AC3E}">
        <p14:creationId xmlns:p14="http://schemas.microsoft.com/office/powerpoint/2010/main" val="1286613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Kibana </a:t>
            </a:r>
            <a:r>
              <a:rPr lang="zh-CN" altLang="en-US" b="1" dirty="0" smtClean="0"/>
              <a:t>介绍</a:t>
            </a:r>
            <a:endParaRPr lang="en-US" altLang="zh-CN" b="1" dirty="0" smtClean="0"/>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aphicFrame>
        <p:nvGraphicFramePr>
          <p:cNvPr id="9" name="图示 8"/>
          <p:cNvGraphicFramePr/>
          <p:nvPr>
            <p:extLst>
              <p:ext uri="{D42A27DB-BD31-4B8C-83A1-F6EECF244321}">
                <p14:modId xmlns:p14="http://schemas.microsoft.com/office/powerpoint/2010/main" val="4126715876"/>
              </p:ext>
            </p:extLst>
          </p:nvPr>
        </p:nvGraphicFramePr>
        <p:xfrm>
          <a:off x="1436422" y="1316919"/>
          <a:ext cx="6508506" cy="3298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30798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Kibana </a:t>
            </a:r>
            <a:r>
              <a:rPr lang="zh-CN" altLang="en-US" b="1" dirty="0" smtClean="0"/>
              <a:t>介绍</a:t>
            </a:r>
            <a:r>
              <a:rPr lang="en-US" altLang="zh-CN" b="1" dirty="0" smtClean="0"/>
              <a:t>: </a:t>
            </a:r>
            <a:r>
              <a:rPr lang="zh-CN" altLang="en-US" b="1" dirty="0" smtClean="0"/>
              <a:t>历史</a:t>
            </a:r>
            <a:endParaRPr lang="en-US" altLang="zh-CN" b="1" dirty="0" smtClean="0"/>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graphicFrame>
        <p:nvGraphicFramePr>
          <p:cNvPr id="9" name="图示 8"/>
          <p:cNvGraphicFramePr/>
          <p:nvPr>
            <p:extLst>
              <p:ext uri="{D42A27DB-BD31-4B8C-83A1-F6EECF244321}">
                <p14:modId xmlns:p14="http://schemas.microsoft.com/office/powerpoint/2010/main" val="1891107671"/>
              </p:ext>
            </p:extLst>
          </p:nvPr>
        </p:nvGraphicFramePr>
        <p:xfrm>
          <a:off x="1436422" y="1316919"/>
          <a:ext cx="6508506" cy="3298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71189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Kibana </a:t>
            </a:r>
            <a:r>
              <a:rPr lang="zh-CN" altLang="en-US" b="1" dirty="0" smtClean="0"/>
              <a:t>介绍</a:t>
            </a:r>
            <a:endParaRPr lang="en-US" altLang="zh-CN" b="1" dirty="0" smtClean="0"/>
          </a:p>
        </p:txBody>
      </p:sp>
      <p:sp>
        <p:nvSpPr>
          <p:cNvPr id="7" name="圆角矩形 4"/>
          <p:cNvSpPr/>
          <p:nvPr/>
        </p:nvSpPr>
        <p:spPr>
          <a:xfrm>
            <a:off x="1301211" y="1836218"/>
            <a:ext cx="6309437" cy="9628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dirty="0"/>
              <a:t>input </a:t>
            </a:r>
            <a:r>
              <a:rPr lang="en-US" altLang="zh-CN" dirty="0" smtClean="0"/>
              <a:t>    -&gt;   filter     -&gt;     </a:t>
            </a:r>
            <a:r>
              <a:rPr lang="en-US" altLang="zh-CN" dirty="0"/>
              <a:t>output</a:t>
            </a:r>
            <a:endParaRPr lang="zh-CN" altLang="en-US" sz="1800" kern="1200"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53" y="1506957"/>
            <a:ext cx="8002199" cy="3159934"/>
          </a:xfrm>
          <a:prstGeom prst="rect">
            <a:avLst/>
          </a:prstGeom>
        </p:spPr>
      </p:pic>
      <p:pic>
        <p:nvPicPr>
          <p:cNvPr id="3" name="图片 2"/>
          <p:cNvPicPr>
            <a:picLocks noChangeAspect="1"/>
          </p:cNvPicPr>
          <p:nvPr/>
        </p:nvPicPr>
        <p:blipFill>
          <a:blip r:embed="rId3"/>
          <a:stretch>
            <a:fillRect/>
          </a:stretch>
        </p:blipFill>
        <p:spPr>
          <a:xfrm>
            <a:off x="1124209" y="1248092"/>
            <a:ext cx="5766294" cy="4212502"/>
          </a:xfrm>
          <a:prstGeom prst="rect">
            <a:avLst/>
          </a:prstGeom>
        </p:spPr>
      </p:pic>
      <p:pic>
        <p:nvPicPr>
          <p:cNvPr id="4" name="图片 3"/>
          <p:cNvPicPr>
            <a:picLocks noChangeAspect="1"/>
          </p:cNvPicPr>
          <p:nvPr/>
        </p:nvPicPr>
        <p:blipFill>
          <a:blip r:embed="rId4"/>
          <a:stretch>
            <a:fillRect/>
          </a:stretch>
        </p:blipFill>
        <p:spPr>
          <a:xfrm>
            <a:off x="470214" y="1506957"/>
            <a:ext cx="7686675" cy="3762375"/>
          </a:xfrm>
          <a:prstGeom prst="rect">
            <a:avLst/>
          </a:prstGeom>
        </p:spPr>
      </p:pic>
    </p:spTree>
    <p:extLst>
      <p:ext uri="{BB962C8B-B14F-4D97-AF65-F5344CB8AC3E}">
        <p14:creationId xmlns:p14="http://schemas.microsoft.com/office/powerpoint/2010/main" val="15579180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zh-CN" altLang="en-US" b="1" dirty="0" smtClean="0"/>
              <a:t>对我们来讲，</a:t>
            </a:r>
            <a:r>
              <a:rPr lang="en-US" altLang="zh-CN" b="1" dirty="0" smtClean="0"/>
              <a:t>ELK </a:t>
            </a:r>
            <a:r>
              <a:rPr lang="zh-CN" altLang="en-US" b="1" dirty="0" smtClean="0"/>
              <a:t>存在哪些问题？</a:t>
            </a:r>
            <a:endParaRPr lang="en-US" altLang="zh-CN" b="1" dirty="0" smtClean="0"/>
          </a:p>
        </p:txBody>
      </p:sp>
      <p:graphicFrame>
        <p:nvGraphicFramePr>
          <p:cNvPr id="4" name="图示 3"/>
          <p:cNvGraphicFramePr/>
          <p:nvPr>
            <p:extLst>
              <p:ext uri="{D42A27DB-BD31-4B8C-83A1-F6EECF244321}">
                <p14:modId xmlns:p14="http://schemas.microsoft.com/office/powerpoint/2010/main" val="119544999"/>
              </p:ext>
            </p:extLst>
          </p:nvPr>
        </p:nvGraphicFramePr>
        <p:xfrm>
          <a:off x="1436422" y="1316919"/>
          <a:ext cx="6508506" cy="3971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14069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134282" y="6062348"/>
            <a:ext cx="1114840" cy="344164"/>
          </a:xfrm>
        </p:spPr>
        <p:txBody>
          <a:bodyPr/>
          <a:lstStyle/>
          <a:p>
            <a:fld id="{F050765F-0884-4EAD-84A6-4544D6C1E37F}" type="slidenum">
              <a:rPr lang="zh-CN" altLang="en-US" smtClean="0"/>
              <a:pPr/>
              <a:t>55</a:t>
            </a:fld>
            <a:r>
              <a:rPr lang="en-US" altLang="zh-CN" dirty="0" smtClean="0"/>
              <a:t>/40</a:t>
            </a:r>
          </a:p>
        </p:txBody>
      </p:sp>
      <p:sp>
        <p:nvSpPr>
          <p:cNvPr id="8" name="文本框 7"/>
          <p:cNvSpPr txBox="1"/>
          <p:nvPr/>
        </p:nvSpPr>
        <p:spPr>
          <a:xfrm>
            <a:off x="1304404" y="863159"/>
            <a:ext cx="3758339" cy="523220"/>
          </a:xfrm>
          <a:prstGeom prst="rect">
            <a:avLst/>
          </a:prstGeom>
          <a:noFill/>
        </p:spPr>
        <p:txBody>
          <a:bodyPr wrap="square" rtlCol="0">
            <a:spAutoFit/>
          </a:bodyPr>
          <a:lstStyle/>
          <a:p>
            <a:r>
              <a:rPr lang="zh-CN" altLang="en-US" sz="2800" b="1" dirty="0" smtClean="0">
                <a:solidFill>
                  <a:srgbClr val="002060"/>
                </a:solidFill>
              </a:rPr>
              <a:t>议程</a:t>
            </a:r>
            <a:endParaRPr lang="zh-CN" altLang="en-US" sz="2800" b="1" dirty="0">
              <a:solidFill>
                <a:srgbClr val="002060"/>
              </a:solidFill>
            </a:endParaRPr>
          </a:p>
        </p:txBody>
      </p:sp>
      <p:sp>
        <p:nvSpPr>
          <p:cNvPr id="9" name="Rectangle 2"/>
          <p:cNvSpPr txBox="1">
            <a:spLocks noChangeArrowheads="1"/>
          </p:cNvSpPr>
          <p:nvPr/>
        </p:nvSpPr>
        <p:spPr>
          <a:xfrm>
            <a:off x="1152606" y="1526959"/>
            <a:ext cx="6264275" cy="2873375"/>
          </a:xfrm>
          <a:prstGeom prst="rect">
            <a:avLst/>
          </a:prstGeom>
        </p:spPr>
        <p:txBody>
          <a:bodyPr/>
          <a:lstStyle>
            <a:lvl1pPr marL="215456" indent="-215456" algn="l" defTabSz="861822" rtl="0" eaLnBrk="1" latinLnBrk="0" hangingPunct="1">
              <a:lnSpc>
                <a:spcPct val="90000"/>
              </a:lnSpc>
              <a:spcBef>
                <a:spcPts val="943"/>
              </a:spcBef>
              <a:buFont typeface="Arial" panose="020B0604020202020204" pitchFamily="34" charset="0"/>
              <a:buChar char="•"/>
              <a:defRPr sz="2639" kern="1200">
                <a:solidFill>
                  <a:schemeClr val="tx1"/>
                </a:solidFill>
                <a:latin typeface="+mn-lt"/>
                <a:ea typeface="+mn-ea"/>
                <a:cs typeface="+mn-cs"/>
              </a:defRPr>
            </a:lvl1pPr>
            <a:lvl2pPr marL="646367" indent="-215456" algn="l" defTabSz="861822" rtl="0" eaLnBrk="1" latinLnBrk="0" hangingPunct="1">
              <a:lnSpc>
                <a:spcPct val="90000"/>
              </a:lnSpc>
              <a:spcBef>
                <a:spcPts val="471"/>
              </a:spcBef>
              <a:buFont typeface="Arial" panose="020B0604020202020204" pitchFamily="34" charset="0"/>
              <a:buChar char="•"/>
              <a:defRPr sz="2262" kern="1200">
                <a:solidFill>
                  <a:schemeClr val="tx1"/>
                </a:solidFill>
                <a:latin typeface="+mn-lt"/>
                <a:ea typeface="+mn-ea"/>
                <a:cs typeface="+mn-cs"/>
              </a:defRPr>
            </a:lvl2pPr>
            <a:lvl3pPr marL="1077278" indent="-215456" algn="l" defTabSz="861822" rtl="0" eaLnBrk="1" latinLnBrk="0" hangingPunct="1">
              <a:lnSpc>
                <a:spcPct val="90000"/>
              </a:lnSpc>
              <a:spcBef>
                <a:spcPts val="471"/>
              </a:spcBef>
              <a:buFont typeface="Arial" panose="020B0604020202020204" pitchFamily="34" charset="0"/>
              <a:buChar char="•"/>
              <a:defRPr sz="1885" kern="1200">
                <a:solidFill>
                  <a:schemeClr val="tx1"/>
                </a:solidFill>
                <a:latin typeface="+mn-lt"/>
                <a:ea typeface="+mn-ea"/>
                <a:cs typeface="+mn-cs"/>
              </a:defRPr>
            </a:lvl3pPr>
            <a:lvl4pPr marL="1508189"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4pPr>
            <a:lvl5pPr marL="1939100"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5pPr>
            <a:lvl6pPr marL="2370011"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6pPr>
            <a:lvl7pPr marL="2800922"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7pPr>
            <a:lvl8pPr marL="3231833"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8pPr>
            <a:lvl9pPr marL="3662744" indent="-215456" algn="l" defTabSz="861822" rtl="0" eaLnBrk="1" latinLnBrk="0" hangingPunct="1">
              <a:lnSpc>
                <a:spcPct val="90000"/>
              </a:lnSpc>
              <a:spcBef>
                <a:spcPts val="471"/>
              </a:spcBef>
              <a:buFont typeface="Arial" panose="020B0604020202020204" pitchFamily="34" charset="0"/>
              <a:buChar char="•"/>
              <a:defRPr sz="1697" kern="1200">
                <a:solidFill>
                  <a:schemeClr val="tx1"/>
                </a:solidFill>
                <a:latin typeface="+mn-lt"/>
                <a:ea typeface="+mn-ea"/>
                <a:cs typeface="+mn-cs"/>
              </a:defRPr>
            </a:lvl9pPr>
          </a:lstStyle>
          <a:p>
            <a:pPr lvl="1">
              <a:lnSpc>
                <a:spcPct val="110000"/>
              </a:lnSpc>
            </a:pPr>
            <a:r>
              <a:rPr lang="en-US" altLang="zh-CN" dirty="0" smtClean="0"/>
              <a:t>ELK </a:t>
            </a:r>
            <a:r>
              <a:rPr lang="zh-CN" altLang="en-US" dirty="0" smtClean="0"/>
              <a:t>历史与背景</a:t>
            </a:r>
            <a:endParaRPr lang="en-US" altLang="zh-CN" dirty="0" smtClean="0"/>
          </a:p>
          <a:p>
            <a:pPr lvl="1">
              <a:lnSpc>
                <a:spcPct val="110000"/>
              </a:lnSpc>
            </a:pPr>
            <a:r>
              <a:rPr lang="en-US" altLang="zh-CN" dirty="0" smtClean="0"/>
              <a:t>ElasticSearch </a:t>
            </a:r>
            <a:r>
              <a:rPr lang="zh-CN" altLang="en-US" dirty="0" smtClean="0"/>
              <a:t>介绍与基础概念</a:t>
            </a:r>
            <a:endParaRPr lang="en-US" altLang="zh-CN" dirty="0" smtClean="0"/>
          </a:p>
          <a:p>
            <a:pPr lvl="1">
              <a:lnSpc>
                <a:spcPct val="110000"/>
              </a:lnSpc>
            </a:pPr>
            <a:r>
              <a:rPr lang="en-US" altLang="zh-CN" dirty="0" smtClean="0"/>
              <a:t>Logstash / Filebeat </a:t>
            </a:r>
            <a:r>
              <a:rPr lang="zh-CN" altLang="en-US" dirty="0"/>
              <a:t>简介</a:t>
            </a:r>
            <a:endParaRPr lang="en-US" altLang="zh-CN" dirty="0" smtClean="0"/>
          </a:p>
          <a:p>
            <a:pPr lvl="1">
              <a:lnSpc>
                <a:spcPct val="110000"/>
              </a:lnSpc>
            </a:pPr>
            <a:r>
              <a:rPr lang="en-US" altLang="zh-CN" dirty="0" smtClean="0"/>
              <a:t>Kibana </a:t>
            </a:r>
            <a:r>
              <a:rPr lang="zh-CN" altLang="en-US" dirty="0" smtClean="0"/>
              <a:t>简介</a:t>
            </a:r>
            <a:endParaRPr lang="en-US" altLang="zh-CN" dirty="0" smtClean="0"/>
          </a:p>
          <a:p>
            <a:pPr lvl="1">
              <a:lnSpc>
                <a:spcPct val="110000"/>
              </a:lnSpc>
            </a:pPr>
            <a:r>
              <a:rPr lang="en-US" altLang="zh-CN" b="1" dirty="0">
                <a:solidFill>
                  <a:srgbClr val="FF0000"/>
                </a:solidFill>
              </a:rPr>
              <a:t>ELK</a:t>
            </a:r>
            <a:r>
              <a:rPr lang="zh-CN" altLang="en-US" b="1" dirty="0" smtClean="0">
                <a:solidFill>
                  <a:srgbClr val="FF0000"/>
                </a:solidFill>
              </a:rPr>
              <a:t>在长安电</a:t>
            </a:r>
            <a:r>
              <a:rPr lang="zh-CN" altLang="en-US" b="1" dirty="0">
                <a:solidFill>
                  <a:srgbClr val="FF0000"/>
                </a:solidFill>
              </a:rPr>
              <a:t>商的应用</a:t>
            </a:r>
          </a:p>
          <a:p>
            <a:pPr lvl="1">
              <a:lnSpc>
                <a:spcPct val="110000"/>
              </a:lnSpc>
            </a:pPr>
            <a:endParaRPr lang="zh-CN" altLang="en-US" dirty="0" smtClean="0"/>
          </a:p>
        </p:txBody>
      </p:sp>
    </p:spTree>
    <p:extLst>
      <p:ext uri="{BB962C8B-B14F-4D97-AF65-F5344CB8AC3E}">
        <p14:creationId xmlns:p14="http://schemas.microsoft.com/office/powerpoint/2010/main" val="3110284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在长安电商之应用一：索引</a:t>
            </a:r>
            <a:endParaRPr lang="en-US" altLang="zh-CN" b="1" dirty="0" smtClean="0"/>
          </a:p>
        </p:txBody>
      </p:sp>
      <p:pic>
        <p:nvPicPr>
          <p:cNvPr id="3" name="图片 2"/>
          <p:cNvPicPr>
            <a:picLocks noChangeAspect="1"/>
          </p:cNvPicPr>
          <p:nvPr/>
        </p:nvPicPr>
        <p:blipFill>
          <a:blip r:embed="rId2"/>
          <a:stretch>
            <a:fillRect/>
          </a:stretch>
        </p:blipFill>
        <p:spPr>
          <a:xfrm>
            <a:off x="447794" y="1371836"/>
            <a:ext cx="2781300" cy="3895725"/>
          </a:xfrm>
          <a:prstGeom prst="rect">
            <a:avLst/>
          </a:prstGeom>
        </p:spPr>
      </p:pic>
      <p:pic>
        <p:nvPicPr>
          <p:cNvPr id="6" name="图片 5"/>
          <p:cNvPicPr>
            <a:picLocks noChangeAspect="1"/>
          </p:cNvPicPr>
          <p:nvPr/>
        </p:nvPicPr>
        <p:blipFill>
          <a:blip r:embed="rId3"/>
          <a:stretch>
            <a:fillRect/>
          </a:stretch>
        </p:blipFill>
        <p:spPr>
          <a:xfrm>
            <a:off x="3427582" y="1371837"/>
            <a:ext cx="2945280" cy="4396666"/>
          </a:xfrm>
          <a:prstGeom prst="rect">
            <a:avLst/>
          </a:prstGeom>
        </p:spPr>
      </p:pic>
    </p:spTree>
    <p:extLst>
      <p:ext uri="{BB962C8B-B14F-4D97-AF65-F5344CB8AC3E}">
        <p14:creationId xmlns:p14="http://schemas.microsoft.com/office/powerpoint/2010/main" val="382297485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在长安电商之应用一：索引</a:t>
            </a:r>
            <a:endParaRPr lang="en-US" altLang="zh-CN" b="1" dirty="0" smtClean="0"/>
          </a:p>
        </p:txBody>
      </p:sp>
      <p:pic>
        <p:nvPicPr>
          <p:cNvPr id="2" name="图片 1"/>
          <p:cNvPicPr>
            <a:picLocks noChangeAspect="1"/>
          </p:cNvPicPr>
          <p:nvPr/>
        </p:nvPicPr>
        <p:blipFill>
          <a:blip r:embed="rId2"/>
          <a:stretch>
            <a:fillRect/>
          </a:stretch>
        </p:blipFill>
        <p:spPr>
          <a:xfrm>
            <a:off x="789649" y="1247867"/>
            <a:ext cx="6315075" cy="1028700"/>
          </a:xfrm>
          <a:prstGeom prst="rect">
            <a:avLst/>
          </a:prstGeom>
        </p:spPr>
      </p:pic>
      <p:pic>
        <p:nvPicPr>
          <p:cNvPr id="4" name="图片 3"/>
          <p:cNvPicPr>
            <a:picLocks noChangeAspect="1"/>
          </p:cNvPicPr>
          <p:nvPr/>
        </p:nvPicPr>
        <p:blipFill>
          <a:blip r:embed="rId3"/>
          <a:stretch>
            <a:fillRect/>
          </a:stretch>
        </p:blipFill>
        <p:spPr>
          <a:xfrm>
            <a:off x="789649" y="2276567"/>
            <a:ext cx="6312916" cy="2231349"/>
          </a:xfrm>
          <a:prstGeom prst="rect">
            <a:avLst/>
          </a:prstGeom>
        </p:spPr>
      </p:pic>
      <p:pic>
        <p:nvPicPr>
          <p:cNvPr id="5" name="图片 4"/>
          <p:cNvPicPr>
            <a:picLocks noChangeAspect="1"/>
          </p:cNvPicPr>
          <p:nvPr/>
        </p:nvPicPr>
        <p:blipFill>
          <a:blip r:embed="rId4"/>
          <a:stretch>
            <a:fillRect/>
          </a:stretch>
        </p:blipFill>
        <p:spPr>
          <a:xfrm>
            <a:off x="791808" y="3962231"/>
            <a:ext cx="6312916" cy="1916561"/>
          </a:xfrm>
          <a:prstGeom prst="rect">
            <a:avLst/>
          </a:prstGeom>
        </p:spPr>
      </p:pic>
    </p:spTree>
    <p:extLst>
      <p:ext uri="{BB962C8B-B14F-4D97-AF65-F5344CB8AC3E}">
        <p14:creationId xmlns:p14="http://schemas.microsoft.com/office/powerpoint/2010/main" val="375930810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在长安电商之应用一：搜索</a:t>
            </a:r>
            <a:endParaRPr lang="en-US" altLang="zh-CN" b="1"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34596"/>
            <a:ext cx="8508755" cy="4303166"/>
          </a:xfrm>
          <a:prstGeom prst="rect">
            <a:avLst/>
          </a:prstGeom>
        </p:spPr>
      </p:pic>
    </p:spTree>
    <p:extLst>
      <p:ext uri="{BB962C8B-B14F-4D97-AF65-F5344CB8AC3E}">
        <p14:creationId xmlns:p14="http://schemas.microsoft.com/office/powerpoint/2010/main" val="231950133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在长安电商之应用一：时间选择器</a:t>
            </a:r>
            <a:endParaRPr lang="en-US" altLang="zh-CN" b="1" dirty="0" smtClean="0"/>
          </a:p>
        </p:txBody>
      </p:sp>
      <p:pic>
        <p:nvPicPr>
          <p:cNvPr id="2" name="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79563"/>
            <a:ext cx="8618538" cy="3303587"/>
          </a:xfrm>
          <a:prstGeom prst="rect">
            <a:avLst/>
          </a:prstGeom>
        </p:spPr>
      </p:pic>
    </p:spTree>
    <p:extLst>
      <p:ext uri="{BB962C8B-B14F-4D97-AF65-F5344CB8AC3E}">
        <p14:creationId xmlns:p14="http://schemas.microsoft.com/office/powerpoint/2010/main" val="56161765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zh-CN" altLang="en-US" b="1" dirty="0">
                <a:solidFill>
                  <a:srgbClr val="002060"/>
                </a:solidFill>
              </a:rPr>
              <a:t>什么是</a:t>
            </a:r>
            <a:r>
              <a:rPr lang="en-US" altLang="zh-CN" b="1" dirty="0">
                <a:solidFill>
                  <a:srgbClr val="002060"/>
                </a:solidFill>
              </a:rPr>
              <a:t>Elasticsearch ?</a:t>
            </a:r>
            <a:endParaRPr lang="zh-CN" altLang="en-US" b="1" dirty="0">
              <a:solidFill>
                <a:srgbClr val="002060"/>
              </a:solidFill>
            </a:endParaRPr>
          </a:p>
        </p:txBody>
      </p:sp>
      <p:graphicFrame>
        <p:nvGraphicFramePr>
          <p:cNvPr id="5" name="图示 4"/>
          <p:cNvGraphicFramePr/>
          <p:nvPr>
            <p:extLst>
              <p:ext uri="{D42A27DB-BD31-4B8C-83A1-F6EECF244321}">
                <p14:modId xmlns:p14="http://schemas.microsoft.com/office/powerpoint/2010/main" val="3717426888"/>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4818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在长安电商之应用一：搜索</a:t>
            </a:r>
            <a:endParaRPr lang="en-US" altLang="zh-CN" b="1" dirty="0" smtClean="0"/>
          </a:p>
        </p:txBody>
      </p:sp>
      <p:pic>
        <p:nvPicPr>
          <p:cNvPr id="4" name="图片 3"/>
          <p:cNvPicPr>
            <a:picLocks noChangeAspect="1"/>
          </p:cNvPicPr>
          <p:nvPr/>
        </p:nvPicPr>
        <p:blipFill>
          <a:blip r:embed="rId2"/>
          <a:stretch>
            <a:fillRect/>
          </a:stretch>
        </p:blipFill>
        <p:spPr>
          <a:xfrm>
            <a:off x="314443" y="1134596"/>
            <a:ext cx="7156400" cy="4717191"/>
          </a:xfrm>
          <a:prstGeom prst="rect">
            <a:avLst/>
          </a:prstGeom>
        </p:spPr>
      </p:pic>
    </p:spTree>
    <p:extLst>
      <p:ext uri="{BB962C8B-B14F-4D97-AF65-F5344CB8AC3E}">
        <p14:creationId xmlns:p14="http://schemas.microsoft.com/office/powerpoint/2010/main" val="20879735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在长安电商之应用一：城市分布图</a:t>
            </a:r>
            <a:endParaRPr lang="en-US" altLang="zh-CN" b="1" dirty="0" smtClean="0"/>
          </a:p>
        </p:txBody>
      </p:sp>
      <p:pic>
        <p:nvPicPr>
          <p:cNvPr id="2" name="图片 1"/>
          <p:cNvPicPr>
            <a:picLocks noChangeAspect="1"/>
          </p:cNvPicPr>
          <p:nvPr/>
        </p:nvPicPr>
        <p:blipFill>
          <a:blip r:embed="rId2"/>
          <a:stretch>
            <a:fillRect/>
          </a:stretch>
        </p:blipFill>
        <p:spPr>
          <a:xfrm>
            <a:off x="697875" y="1334547"/>
            <a:ext cx="7086600" cy="4048125"/>
          </a:xfrm>
          <a:prstGeom prst="rect">
            <a:avLst/>
          </a:prstGeom>
        </p:spPr>
      </p:pic>
    </p:spTree>
    <p:extLst>
      <p:ext uri="{BB962C8B-B14F-4D97-AF65-F5344CB8AC3E}">
        <p14:creationId xmlns:p14="http://schemas.microsoft.com/office/powerpoint/2010/main" val="396885790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a:t>
            </a:r>
            <a:r>
              <a:rPr lang="en-US" altLang="zh-CN" b="1" dirty="0" smtClean="0"/>
              <a:t>HTTP </a:t>
            </a:r>
            <a:r>
              <a:rPr lang="zh-CN" altLang="en-US" b="1" dirty="0" smtClean="0"/>
              <a:t>状态码比例图</a:t>
            </a:r>
            <a:endParaRPr lang="en-US" altLang="zh-CN" b="1" dirty="0" smtClean="0"/>
          </a:p>
        </p:txBody>
      </p:sp>
      <p:pic>
        <p:nvPicPr>
          <p:cNvPr id="3" name="图片 2"/>
          <p:cNvPicPr>
            <a:picLocks noChangeAspect="1"/>
          </p:cNvPicPr>
          <p:nvPr/>
        </p:nvPicPr>
        <p:blipFill>
          <a:blip r:embed="rId2"/>
          <a:stretch>
            <a:fillRect/>
          </a:stretch>
        </p:blipFill>
        <p:spPr>
          <a:xfrm>
            <a:off x="906311" y="1235413"/>
            <a:ext cx="6185153" cy="4513653"/>
          </a:xfrm>
          <a:prstGeom prst="rect">
            <a:avLst/>
          </a:prstGeom>
        </p:spPr>
      </p:pic>
    </p:spTree>
    <p:extLst>
      <p:ext uri="{BB962C8B-B14F-4D97-AF65-F5344CB8AC3E}">
        <p14:creationId xmlns:p14="http://schemas.microsoft.com/office/powerpoint/2010/main" val="120732637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a:t>
            </a:r>
            <a:r>
              <a:rPr lang="en-US" altLang="zh-CN" b="1" dirty="0" smtClean="0"/>
              <a:t>QPS</a:t>
            </a:r>
            <a:endParaRPr lang="en-US" altLang="zh-CN" b="1" dirty="0" smtClean="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40" y="1134596"/>
            <a:ext cx="8497998" cy="4356284"/>
          </a:xfrm>
          <a:prstGeom prst="rect">
            <a:avLst/>
          </a:prstGeom>
        </p:spPr>
      </p:pic>
    </p:spTree>
    <p:extLst>
      <p:ext uri="{BB962C8B-B14F-4D97-AF65-F5344CB8AC3E}">
        <p14:creationId xmlns:p14="http://schemas.microsoft.com/office/powerpoint/2010/main" val="40619029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在长安电商之应用一：</a:t>
            </a:r>
            <a:r>
              <a:rPr lang="zh-CN" altLang="en-US" b="1" dirty="0"/>
              <a:t>其他</a:t>
            </a:r>
            <a:endParaRPr lang="en-US" altLang="zh-CN" b="1" dirty="0" smtClean="0"/>
          </a:p>
        </p:txBody>
      </p:sp>
      <p:pic>
        <p:nvPicPr>
          <p:cNvPr id="4" name="图片 3"/>
          <p:cNvPicPr>
            <a:picLocks noChangeAspect="1"/>
          </p:cNvPicPr>
          <p:nvPr/>
        </p:nvPicPr>
        <p:blipFill>
          <a:blip r:embed="rId2"/>
          <a:stretch>
            <a:fillRect/>
          </a:stretch>
        </p:blipFill>
        <p:spPr>
          <a:xfrm>
            <a:off x="1161256" y="1422400"/>
            <a:ext cx="6296025" cy="3619500"/>
          </a:xfrm>
          <a:prstGeom prst="rect">
            <a:avLst/>
          </a:prstGeom>
        </p:spPr>
      </p:pic>
    </p:spTree>
    <p:extLst>
      <p:ext uri="{BB962C8B-B14F-4D97-AF65-F5344CB8AC3E}">
        <p14:creationId xmlns:p14="http://schemas.microsoft.com/office/powerpoint/2010/main" val="30956635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9122" y="765264"/>
            <a:ext cx="4849753" cy="369332"/>
          </a:xfrm>
          <a:prstGeom prst="rect">
            <a:avLst/>
          </a:prstGeom>
          <a:noFill/>
        </p:spPr>
        <p:txBody>
          <a:bodyPr wrap="square" rtlCol="0">
            <a:spAutoFit/>
          </a:bodyPr>
          <a:lstStyle/>
          <a:p>
            <a:r>
              <a:rPr lang="en-US" altLang="zh-CN" b="1" dirty="0" smtClean="0"/>
              <a:t>ELK</a:t>
            </a:r>
            <a:r>
              <a:rPr lang="zh-CN" altLang="en-US" b="1" dirty="0" smtClean="0"/>
              <a:t>在长安电商之应用二：日志监控</a:t>
            </a:r>
            <a:endParaRPr lang="en-US" altLang="zh-CN" b="1" dirty="0" smtClean="0"/>
          </a:p>
        </p:txBody>
      </p:sp>
      <p:pic>
        <p:nvPicPr>
          <p:cNvPr id="3" name="图片 2"/>
          <p:cNvPicPr>
            <a:picLocks noChangeAspect="1"/>
          </p:cNvPicPr>
          <p:nvPr/>
        </p:nvPicPr>
        <p:blipFill>
          <a:blip r:embed="rId2"/>
          <a:stretch>
            <a:fillRect/>
          </a:stretch>
        </p:blipFill>
        <p:spPr>
          <a:xfrm>
            <a:off x="452859" y="1266048"/>
            <a:ext cx="6915150" cy="3095625"/>
          </a:xfrm>
          <a:prstGeom prst="rect">
            <a:avLst/>
          </a:prstGeom>
        </p:spPr>
      </p:pic>
    </p:spTree>
    <p:extLst>
      <p:ext uri="{BB962C8B-B14F-4D97-AF65-F5344CB8AC3E}">
        <p14:creationId xmlns:p14="http://schemas.microsoft.com/office/powerpoint/2010/main" val="36242392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957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zh-CN" altLang="en-US" b="1" dirty="0">
                <a:solidFill>
                  <a:srgbClr val="002060"/>
                </a:solidFill>
              </a:rPr>
              <a:t>什么是</a:t>
            </a:r>
            <a:r>
              <a:rPr lang="en-US" altLang="zh-CN" b="1" dirty="0">
                <a:solidFill>
                  <a:srgbClr val="002060"/>
                </a:solidFill>
              </a:rPr>
              <a:t>Elasticsearch ?</a:t>
            </a:r>
            <a:endParaRPr lang="zh-CN" altLang="en-US" b="1" dirty="0">
              <a:solidFill>
                <a:srgbClr val="002060"/>
              </a:solidFill>
            </a:endParaRPr>
          </a:p>
        </p:txBody>
      </p:sp>
      <p:graphicFrame>
        <p:nvGraphicFramePr>
          <p:cNvPr id="5" name="图示 4"/>
          <p:cNvGraphicFramePr/>
          <p:nvPr>
            <p:extLst>
              <p:ext uri="{D42A27DB-BD31-4B8C-83A1-F6EECF244321}">
                <p14:modId xmlns:p14="http://schemas.microsoft.com/office/powerpoint/2010/main" val="3181231894"/>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1222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en-US" altLang="zh-CN" b="1" dirty="0" smtClean="0">
                <a:solidFill>
                  <a:srgbClr val="002060"/>
                </a:solidFill>
              </a:rPr>
              <a:t>Elasticsearch </a:t>
            </a:r>
            <a:r>
              <a:rPr lang="zh-CN" altLang="en-US" b="1" dirty="0" smtClean="0">
                <a:solidFill>
                  <a:srgbClr val="002060"/>
                </a:solidFill>
              </a:rPr>
              <a:t>应用场景</a:t>
            </a:r>
            <a:endParaRPr lang="zh-CN" altLang="en-US" b="1" dirty="0">
              <a:solidFill>
                <a:srgbClr val="002060"/>
              </a:solidFill>
            </a:endParaRPr>
          </a:p>
        </p:txBody>
      </p:sp>
      <p:graphicFrame>
        <p:nvGraphicFramePr>
          <p:cNvPr id="5" name="图示 4"/>
          <p:cNvGraphicFramePr/>
          <p:nvPr>
            <p:extLst>
              <p:ext uri="{D42A27DB-BD31-4B8C-83A1-F6EECF244321}">
                <p14:modId xmlns:p14="http://schemas.microsoft.com/office/powerpoint/2010/main" val="1022943824"/>
              </p:ext>
            </p:extLst>
          </p:nvPr>
        </p:nvGraphicFramePr>
        <p:xfrm>
          <a:off x="1436422" y="1316919"/>
          <a:ext cx="6413615" cy="3574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1342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249122" y="765264"/>
            <a:ext cx="3758339" cy="369332"/>
          </a:xfrm>
          <a:prstGeom prst="rect">
            <a:avLst/>
          </a:prstGeom>
          <a:noFill/>
        </p:spPr>
        <p:txBody>
          <a:bodyPr wrap="square" rtlCol="0">
            <a:spAutoFit/>
          </a:bodyPr>
          <a:lstStyle/>
          <a:p>
            <a:r>
              <a:rPr lang="en-US" altLang="zh-CN" b="1" dirty="0" smtClean="0">
                <a:solidFill>
                  <a:srgbClr val="002060"/>
                </a:solidFill>
              </a:rPr>
              <a:t>ELK </a:t>
            </a:r>
            <a:r>
              <a:rPr lang="zh-CN" altLang="en-US" b="1" dirty="0" smtClean="0">
                <a:solidFill>
                  <a:srgbClr val="002060"/>
                </a:solidFill>
              </a:rPr>
              <a:t>架构图</a:t>
            </a:r>
            <a:endParaRPr lang="zh-CN" altLang="en-US" b="1" dirty="0">
              <a:solidFill>
                <a:srgbClr val="00206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122" y="1134596"/>
            <a:ext cx="6241971" cy="4840805"/>
          </a:xfrm>
          <a:prstGeom prst="rect">
            <a:avLst/>
          </a:prstGeom>
        </p:spPr>
      </p:pic>
    </p:spTree>
    <p:extLst>
      <p:ext uri="{BB962C8B-B14F-4D97-AF65-F5344CB8AC3E}">
        <p14:creationId xmlns:p14="http://schemas.microsoft.com/office/powerpoint/2010/main" val="3210235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9794</TotalTime>
  <Words>2024</Words>
  <Application>Microsoft Office PowerPoint</Application>
  <PresentationFormat>自定义</PresentationFormat>
  <Paragraphs>279</Paragraphs>
  <Slides>66</Slides>
  <Notes>21</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66</vt:i4>
      </vt:variant>
    </vt:vector>
  </HeadingPairs>
  <TitlesOfParts>
    <vt:vector size="72" baseType="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agenge</dc:creator>
  <cp:keywords>vim</cp:keywords>
  <cp:lastModifiedBy>HP</cp:lastModifiedBy>
  <cp:revision>908</cp:revision>
  <dcterms:created xsi:type="dcterms:W3CDTF">2015-05-15T03:51:47Z</dcterms:created>
  <dcterms:modified xsi:type="dcterms:W3CDTF">2018-02-09T03:13:44Z</dcterms:modified>
</cp:coreProperties>
</file>